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650FD5B-A309-496E-B7B7-07D979B55C8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5DEA9FD-F90A-4EAD-BEB3-071541EE51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Hanung</a:t>
            </a:r>
            <a:r>
              <a:rPr lang="en-US" dirty="0" smtClean="0"/>
              <a:t> N. </a:t>
            </a:r>
            <a:r>
              <a:rPr lang="en-US" dirty="0" err="1" smtClean="0"/>
              <a:t>Prasetyo</a:t>
            </a:r>
            <a:r>
              <a:rPr lang="en-US" dirty="0" smtClean="0"/>
              <a:t>, </a:t>
            </a:r>
            <a:r>
              <a:rPr lang="en-US" dirty="0" err="1" smtClean="0"/>
              <a:t>S.Si</a:t>
            </a:r>
            <a:r>
              <a:rPr lang="en-US" dirty="0" smtClean="0"/>
              <a:t>., M.T.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6" y="214313"/>
            <a:ext cx="1524000" cy="1524000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133406" y="632460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pengajaran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6397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 smtClean="0"/>
          </a:p>
          <a:p>
            <a:pPr marL="0" lvl="0" indent="0">
              <a:buNone/>
            </a:pP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/>
              <a:t>diketahui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7 </a:t>
            </a:r>
            <a:r>
              <a:rPr lang="en-US" sz="3200" dirty="0" err="1"/>
              <a:t>buah</a:t>
            </a:r>
            <a:r>
              <a:rPr lang="en-US" sz="3200" dirty="0"/>
              <a:t> </a:t>
            </a:r>
            <a:r>
              <a:rPr lang="en-US" sz="3200" dirty="0" err="1"/>
              <a:t>simpul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graf</a:t>
            </a:r>
            <a:r>
              <a:rPr lang="en-US" sz="3200" dirty="0"/>
              <a:t> H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barisan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simpulnya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1,3,3,4,2,2,1 , </a:t>
            </a:r>
            <a:r>
              <a:rPr lang="en-US" sz="3200" dirty="0" err="1"/>
              <a:t>Gambarlah</a:t>
            </a:r>
            <a:r>
              <a:rPr lang="en-US" sz="3200" dirty="0"/>
              <a:t> Graf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smtClean="0"/>
              <a:t>3 </a:t>
            </a:r>
            <a:r>
              <a:rPr lang="en-US" sz="3200" dirty="0" err="1"/>
              <a:t>bentuk</a:t>
            </a:r>
            <a:r>
              <a:rPr lang="en-US" sz="3200" dirty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(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,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sisi</a:t>
            </a:r>
            <a:r>
              <a:rPr lang="en-US" sz="3200" dirty="0" smtClean="0"/>
              <a:t> </a:t>
            </a:r>
            <a:r>
              <a:rPr lang="en-US" sz="3200" dirty="0" err="1" smtClean="0"/>
              <a:t>ganda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sekaligus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sisi</a:t>
            </a:r>
            <a:r>
              <a:rPr lang="en-US" sz="3200" dirty="0" smtClean="0"/>
              <a:t> </a:t>
            </a:r>
            <a:r>
              <a:rPr lang="en-US" sz="3200" dirty="0" err="1" smtClean="0"/>
              <a:t>ganda</a:t>
            </a:r>
            <a:r>
              <a:rPr lang="en-US" sz="3200" dirty="0"/>
              <a:t> </a:t>
            </a:r>
            <a:r>
              <a:rPr lang="en-US" sz="3200" dirty="0" smtClean="0"/>
              <a:t>&amp; looping)</a:t>
            </a:r>
            <a:endParaRPr lang="en-US" sz="3200" dirty="0"/>
          </a:p>
          <a:p>
            <a:pPr lvl="0"/>
            <a:endParaRPr lang="en-US" sz="3200" dirty="0" smtClean="0"/>
          </a:p>
          <a:p>
            <a:pPr marL="0" lvl="0" indent="0">
              <a:buNone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0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1"/>
            <a:ext cx="7408333" cy="48006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Tentukan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Euler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Lintasan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Hamilton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G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)!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jelaskan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2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43000" y="2070578"/>
            <a:ext cx="4495800" cy="3097212"/>
            <a:chOff x="4320" y="1800"/>
            <a:chExt cx="4140" cy="3599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660" y="180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H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740" y="234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G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7920" y="378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F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7560" y="4860"/>
              <a:ext cx="540" cy="5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E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940" y="4680"/>
              <a:ext cx="54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D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500" y="414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C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320" y="252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B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500" y="1800"/>
              <a:ext cx="54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/>
                <a:t>A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220" y="1981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660" y="1981"/>
              <a:ext cx="126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6300" y="3961"/>
              <a:ext cx="1620" cy="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4680" y="2880"/>
              <a:ext cx="1620" cy="19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4680" y="1981"/>
              <a:ext cx="540" cy="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 flipV="1">
              <a:off x="7740" y="2520"/>
              <a:ext cx="180" cy="1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5040" y="2520"/>
              <a:ext cx="2700" cy="19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5040" y="1981"/>
              <a:ext cx="18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5040" y="1981"/>
              <a:ext cx="1620" cy="25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5220" y="1981"/>
              <a:ext cx="2520" cy="2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6300" y="486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6300" y="1981"/>
              <a:ext cx="360" cy="2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660" y="1981"/>
              <a:ext cx="1080" cy="28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 flipV="1">
              <a:off x="4680" y="2880"/>
              <a:ext cx="3240" cy="10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432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</a:t>
            </a:r>
            <a:r>
              <a:rPr lang="en-US" sz="3200" dirty="0" err="1" smtClean="0"/>
              <a:t>graf</a:t>
            </a:r>
            <a:r>
              <a:rPr lang="en-US" sz="3200" dirty="0" smtClean="0"/>
              <a:t> G</a:t>
            </a:r>
          </a:p>
          <a:p>
            <a:pPr marL="0" lvl="0" indent="0">
              <a:buNone/>
            </a:pPr>
            <a:r>
              <a:rPr lang="en-US" sz="3200" dirty="0" err="1" smtClean="0"/>
              <a:t>Tentukan</a:t>
            </a:r>
            <a:endParaRPr lang="en-US" sz="3200" dirty="0" smtClean="0"/>
          </a:p>
          <a:p>
            <a:pPr marL="457200" lvl="0" indent="-457200">
              <a:buAutoNum type="alphaLcPeriod"/>
            </a:pPr>
            <a:r>
              <a:rPr lang="en-US" sz="3200" b="1" u="sng" dirty="0" smtClean="0"/>
              <a:t>3 </a:t>
            </a:r>
            <a:r>
              <a:rPr lang="en-US" sz="3200" b="1" u="sng" dirty="0"/>
              <a:t>(</a:t>
            </a:r>
            <a:r>
              <a:rPr lang="en-US" sz="3200" b="1" u="sng" dirty="0" err="1"/>
              <a:t>tiga</a:t>
            </a:r>
            <a:r>
              <a:rPr lang="en-US" sz="3200" b="1" u="sng" dirty="0"/>
              <a:t>) </a:t>
            </a:r>
            <a:r>
              <a:rPr lang="en-US" sz="3200" b="1" u="sng" dirty="0" err="1"/>
              <a:t>buah</a:t>
            </a:r>
            <a:r>
              <a:rPr lang="en-US" sz="3200" u="sng" dirty="0"/>
              <a:t> </a:t>
            </a:r>
            <a:r>
              <a:rPr lang="en-US" sz="3200" b="1" u="sng" dirty="0" err="1"/>
              <a:t>cutset</a:t>
            </a:r>
            <a:r>
              <a:rPr lang="en-US" sz="3200" b="1" u="sng" dirty="0"/>
              <a:t> </a:t>
            </a:r>
            <a:r>
              <a:rPr lang="en-US" sz="3200" dirty="0" smtClean="0"/>
              <a:t> </a:t>
            </a:r>
          </a:p>
          <a:p>
            <a:pPr marL="457200" lvl="0" indent="-457200">
              <a:buAutoNum type="alphaLcPeriod"/>
            </a:pPr>
            <a:r>
              <a:rPr lang="en-US" sz="3200" b="1" dirty="0" err="1" smtClean="0"/>
              <a:t>Bilangan</a:t>
            </a:r>
            <a:r>
              <a:rPr lang="en-US" sz="3200" b="1" dirty="0" smtClean="0"/>
              <a:t> </a:t>
            </a:r>
            <a:r>
              <a:rPr lang="en-US" sz="3200" b="1" dirty="0" err="1"/>
              <a:t>Kromatik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Graf G </a:t>
            </a:r>
            <a:r>
              <a:rPr lang="en-US" sz="3200" dirty="0" err="1"/>
              <a:t>tersebut</a:t>
            </a:r>
            <a:r>
              <a:rPr lang="en-US" sz="3200" dirty="0"/>
              <a:t> .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66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122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Candara</vt:lpstr>
      <vt:lpstr>Symbol</vt:lpstr>
      <vt:lpstr>Waveform</vt:lpstr>
      <vt:lpstr>Latihan soal kajian 3 Logika Matematika  </vt:lpstr>
      <vt:lpstr>Bagian 1 </vt:lpstr>
      <vt:lpstr>Bagian 2</vt:lpstr>
      <vt:lpstr>Bagian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kajian 3 Matematika Diskrit </dc:title>
  <dc:creator>hanung</dc:creator>
  <cp:lastModifiedBy>FERRA ARIK</cp:lastModifiedBy>
  <cp:revision>7</cp:revision>
  <dcterms:created xsi:type="dcterms:W3CDTF">2015-11-23T00:18:20Z</dcterms:created>
  <dcterms:modified xsi:type="dcterms:W3CDTF">2018-08-19T14:17:15Z</dcterms:modified>
</cp:coreProperties>
</file>