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FE4D7E-5C39-422E-85BA-4192D7ED449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DC5D583-9B28-400B-B4D0-DA88BA1FC2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KUMPULAN SOAL RELASI &amp; FUNGSI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MATEMATIKA DISKRIT/DPH1A3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514600" cy="1009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5709138"/>
            <a:ext cx="6028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STUDI MANAJEMEN INFORMATIKA</a:t>
            </a:r>
          </a:p>
          <a:p>
            <a:r>
              <a:rPr lang="en-US" sz="2400" b="1" dirty="0" smtClean="0"/>
              <a:t>FAKULTAS ILMU TERAPAN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196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100628"/>
                <a:ext cx="8039100" cy="3852372"/>
              </a:xfrm>
            </p:spPr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en-US" sz="2400" b="0" dirty="0" smtClean="0"/>
                  <a:t>1. </a:t>
                </a:r>
                <a:r>
                  <a:rPr lang="en-US" sz="2400" b="0" dirty="0" err="1" smtClean="0"/>
                  <a:t>Diketahui</a:t>
                </a:r>
                <a:r>
                  <a:rPr lang="en-US" sz="2400" b="0" dirty="0" smtClean="0"/>
                  <a:t>  </a:t>
                </a:r>
                <a:r>
                  <a:rPr lang="en-US" sz="2400" b="0" dirty="0" err="1"/>
                  <a:t>relasi</a:t>
                </a:r>
                <a:r>
                  <a:rPr lang="en-US" sz="2400" b="0" dirty="0"/>
                  <a:t> </a:t>
                </a:r>
                <a:r>
                  <a:rPr lang="en-US" sz="2400" b="0" i="1" dirty="0"/>
                  <a:t>R</a:t>
                </a:r>
                <a:r>
                  <a:rPr lang="en-US" sz="2400" b="0" dirty="0"/>
                  <a:t>  </a:t>
                </a:r>
                <a:r>
                  <a:rPr lang="en-US" sz="2400" b="0" dirty="0" err="1"/>
                  <a:t>pada</a:t>
                </a:r>
                <a:r>
                  <a:rPr lang="en-US" sz="2400" b="0" dirty="0"/>
                  <a:t>  </a:t>
                </a:r>
                <a:r>
                  <a:rPr lang="en-US" sz="2400" b="0" dirty="0" err="1"/>
                  <a:t>himpunan</a:t>
                </a:r>
                <a:r>
                  <a:rPr lang="en-US" sz="2400" b="0" dirty="0"/>
                  <a:t> </a:t>
                </a:r>
                <a:r>
                  <a:rPr lang="en-US" sz="2400" b="0" i="1" dirty="0"/>
                  <a:t>A</a:t>
                </a:r>
                <a:r>
                  <a:rPr lang="en-US" sz="2400" b="0" dirty="0"/>
                  <a:t> = {1, 2, 3, 4, 5}  </a:t>
                </a:r>
                <a:r>
                  <a:rPr lang="en-US" sz="2400" b="0" dirty="0" err="1"/>
                  <a:t>didefinisikan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oleh</a:t>
                </a:r>
                <a:r>
                  <a:rPr lang="en-US" sz="2400" b="0" dirty="0"/>
                  <a:t>  “</a:t>
                </a:r>
                <a:r>
                  <a:rPr lang="en-US" sz="2400" b="0" i="1" dirty="0"/>
                  <a:t>a </a:t>
                </a:r>
                <a:r>
                  <a:rPr lang="en-US" sz="2400" b="0" i="1" dirty="0" err="1"/>
                  <a:t>lebih</a:t>
                </a:r>
                <a:r>
                  <a:rPr lang="en-US" sz="2400" b="0" i="1" dirty="0"/>
                  <a:t> </a:t>
                </a:r>
                <a:r>
                  <a:rPr lang="en-US" sz="2400" b="0" i="1" dirty="0" err="1"/>
                  <a:t>kecil</a:t>
                </a:r>
                <a:r>
                  <a:rPr lang="en-US" sz="2400" b="0" i="1" dirty="0"/>
                  <a:t> </a:t>
                </a:r>
                <a:r>
                  <a:rPr lang="en-US" sz="2400" b="0" i="1" dirty="0" err="1"/>
                  <a:t>dari</a:t>
                </a:r>
                <a:r>
                  <a:rPr lang="en-US" sz="2400" b="0" i="1" dirty="0"/>
                  <a:t> b</a:t>
                </a:r>
                <a:r>
                  <a:rPr lang="en-US" sz="2400" b="0" dirty="0"/>
                  <a:t>”. </a:t>
                </a:r>
                <a:r>
                  <a:rPr lang="en-US" sz="2400" b="0" dirty="0" err="1"/>
                  <a:t>Tentukanlah</a:t>
                </a:r>
                <a:r>
                  <a:rPr lang="en-US" sz="2400" b="0" dirty="0"/>
                  <a:t>,</a:t>
                </a:r>
              </a:p>
              <a:p>
                <a:pPr marL="457200" lvl="0" indent="-114300">
                  <a:buFont typeface="+mj-lt"/>
                  <a:buAutoNum type="alphaLcPeriod"/>
                </a:pPr>
                <a:r>
                  <a:rPr lang="en-US" sz="2400" b="0" dirty="0" err="1"/>
                  <a:t>Relasi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dalam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bentuk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Himpunan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pasangan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terurut</a:t>
                </a:r>
                <a:r>
                  <a:rPr lang="en-US" sz="2400" b="0" dirty="0"/>
                  <a:t>.</a:t>
                </a:r>
              </a:p>
              <a:p>
                <a:pPr marL="457200" lvl="0" indent="-114300">
                  <a:buFont typeface="+mj-lt"/>
                  <a:buAutoNum type="alphaLcPeriod"/>
                </a:pPr>
                <a:r>
                  <a:rPr lang="en-US" sz="2400" b="0" dirty="0" err="1"/>
                  <a:t>Buatlah</a:t>
                </a:r>
                <a:r>
                  <a:rPr lang="en-US" sz="2400" b="0" dirty="0"/>
                  <a:t> diagram </a:t>
                </a:r>
                <a:r>
                  <a:rPr lang="en-US" sz="2400" b="0" dirty="0" err="1"/>
                  <a:t>panah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relasi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tersebut</a:t>
                </a:r>
                <a:r>
                  <a:rPr lang="en-US" sz="2400" b="0" dirty="0"/>
                  <a:t>.</a:t>
                </a:r>
              </a:p>
              <a:p>
                <a:pPr marL="457200" lvl="0" indent="-114300">
                  <a:buFont typeface="+mj-lt"/>
                  <a:buAutoNum type="alphaLcPeriod"/>
                </a:pPr>
                <a:r>
                  <a:rPr lang="en-US" sz="2400" b="0" dirty="0" err="1"/>
                  <a:t>Tentukanlah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relasi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inversnya</a:t>
                </a:r>
                <a:r>
                  <a:rPr lang="en-US" sz="2400" b="0" dirty="0" smtClean="0"/>
                  <a:t>.</a:t>
                </a:r>
              </a:p>
              <a:p>
                <a:pPr marL="0" indent="0"/>
                <a:r>
                  <a:rPr lang="en-US" sz="2400" b="0" dirty="0"/>
                  <a:t>2. </a:t>
                </a:r>
                <a:r>
                  <a:rPr lang="en-US" sz="2400" b="0" dirty="0" err="1"/>
                  <a:t>Matriks</a:t>
                </a:r>
                <a:r>
                  <a:rPr lang="en-US" sz="2400" b="0" dirty="0"/>
                  <a:t> </a:t>
                </a:r>
                <a:r>
                  <a:rPr lang="en-US" sz="2400" b="0" dirty="0"/>
                  <a:t>R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/>
                            </m:ctrlPr>
                          </m:mPr>
                          <m:mr>
                            <m:e>
                              <m:r>
                                <a:rPr lang="en-US" sz="2400" b="0"/>
                                <m:t>1</m:t>
                              </m:r>
                            </m:e>
                            <m:e>
                              <m:r>
                                <a:rPr lang="en-US" sz="2400" b="0"/>
                                <m:t>0</m:t>
                              </m:r>
                            </m:e>
                            <m:e>
                              <m:r>
                                <a:rPr lang="en-US" sz="2400" b="0"/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/>
                                <m:t>0</m:t>
                              </m:r>
                            </m:e>
                            <m:e>
                              <m:r>
                                <a:rPr lang="en-US" sz="2400" b="0"/>
                                <m:t>1</m:t>
                              </m:r>
                            </m:e>
                            <m:e>
                              <m:r>
                                <a:rPr lang="en-US" sz="2400" b="0"/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/>
                                <m:t>0</m:t>
                              </m:r>
                            </m:e>
                            <m:e>
                              <m:r>
                                <a:rPr lang="en-US" sz="2400" b="0"/>
                                <m:t>1</m:t>
                              </m:r>
                            </m:e>
                            <m:e>
                              <m:r>
                                <a:rPr lang="en-US" sz="2400" b="0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b="0" dirty="0"/>
                  <a:t> </a:t>
                </a:r>
                <a:r>
                  <a:rPr lang="en-US" sz="2400" b="0" dirty="0" err="1"/>
                  <a:t>merupakan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relasi</a:t>
                </a:r>
                <a:r>
                  <a:rPr lang="en-US" sz="2400" b="0" dirty="0"/>
                  <a:t> yang </a:t>
                </a:r>
                <a:r>
                  <a:rPr lang="en-US" sz="2400" b="0" dirty="0" err="1"/>
                  <a:t>memetakan</a:t>
                </a:r>
                <a:r>
                  <a:rPr lang="en-US" sz="2400" b="0" dirty="0"/>
                  <a:t> </a:t>
                </a:r>
                <a:endParaRPr lang="en-US" sz="2400" b="0" dirty="0"/>
              </a:p>
              <a:p>
                <a:pPr marL="0" indent="0"/>
                <a:r>
                  <a:rPr lang="en-US" sz="2400" b="0" dirty="0" err="1" smtClean="0"/>
                  <a:t>Himpunan</a:t>
                </a:r>
                <a:r>
                  <a:rPr lang="en-US" sz="2400" b="0" dirty="0" smtClean="0"/>
                  <a:t> </a:t>
                </a:r>
                <a:r>
                  <a:rPr lang="en-US" sz="2400" b="0" dirty="0"/>
                  <a:t>A = { 1,2,3}  </a:t>
                </a:r>
                <a:r>
                  <a:rPr lang="en-US" sz="2400" b="0" dirty="0" err="1"/>
                  <a:t>ke</a:t>
                </a:r>
                <a:r>
                  <a:rPr lang="en-US" sz="2400" b="0" dirty="0"/>
                  <a:t> </a:t>
                </a:r>
                <a:r>
                  <a:rPr lang="en-US" sz="2400" b="0" dirty="0"/>
                  <a:t>B ={ 2,4,9}. </a:t>
                </a:r>
                <a:endParaRPr lang="en-US" sz="2400" b="0" dirty="0"/>
              </a:p>
              <a:p>
                <a:pPr marL="0" indent="0"/>
                <a:r>
                  <a:rPr lang="en-US" sz="2400" b="0" dirty="0" err="1"/>
                  <a:t>Nyatakan</a:t>
                </a:r>
                <a:r>
                  <a:rPr lang="en-US" sz="2400" b="0" dirty="0"/>
                  <a:t> </a:t>
                </a:r>
                <a:r>
                  <a:rPr lang="en-US" sz="2400" b="0" dirty="0"/>
                  <a:t>R </a:t>
                </a:r>
                <a:r>
                  <a:rPr lang="en-US" sz="2400" b="0" dirty="0" err="1"/>
                  <a:t>dalam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bentuk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pasangan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terurut</a:t>
                </a:r>
                <a:r>
                  <a:rPr lang="en-US" sz="2400" b="0" dirty="0"/>
                  <a:t>!</a:t>
                </a:r>
              </a:p>
              <a:p>
                <a:pPr marL="0" lvl="0" indent="0"/>
                <a:endParaRPr lang="en-US" sz="2400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00628"/>
                <a:ext cx="8039100" cy="3852372"/>
              </a:xfrm>
              <a:blipFill rotWithShape="0">
                <a:blip r:embed="rId2"/>
                <a:stretch>
                  <a:fillRect l="-986" t="-1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733800" y="5791200"/>
            <a:ext cx="4508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CATATAN : BACA BAIK-BAIK PERTANYAANNYA,</a:t>
            </a:r>
          </a:p>
          <a:p>
            <a:r>
              <a:rPr lang="en-US" dirty="0" smtClean="0"/>
              <a:t>PERHATIKAN  APA YANG DITANYAKAN!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9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BAGIAN </a:t>
            </a:r>
            <a:r>
              <a:rPr lang="en-US" dirty="0" err="1" smtClean="0"/>
              <a:t>kedua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382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3800" y="5791200"/>
            <a:ext cx="4508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CATATAN : BACA BAIK-BAIK PERTANYAANNYA,</a:t>
            </a:r>
          </a:p>
          <a:p>
            <a:r>
              <a:rPr lang="en-US" dirty="0" smtClean="0"/>
              <a:t>PERHATIKAN  APA YANG DITANYAKAN!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2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BAGIAN </a:t>
            </a:r>
            <a:r>
              <a:rPr lang="en-US" dirty="0" err="1" smtClean="0"/>
              <a:t>ketiga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1"/>
            <a:ext cx="8077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3800" y="5791200"/>
            <a:ext cx="4508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CATATAN : BACA BAIK-BAIK PERTANYAANNYA,</a:t>
            </a:r>
          </a:p>
          <a:p>
            <a:r>
              <a:rPr lang="en-US" dirty="0" smtClean="0"/>
              <a:t>PERHATIKAN  APA YANG DITANYAKAN!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BAGIAN KEEMPAT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/>
            <a:r>
              <a:rPr lang="en-US" sz="2800" b="0" dirty="0" err="1" smtClean="0"/>
              <a:t>Ubahlah</a:t>
            </a:r>
            <a:r>
              <a:rPr lang="en-US" sz="2800" b="0" dirty="0" smtClean="0"/>
              <a:t> </a:t>
            </a:r>
            <a:r>
              <a:rPr lang="en-US" sz="2800" dirty="0" err="1"/>
              <a:t>chippertext</a:t>
            </a:r>
            <a:r>
              <a:rPr lang="en-US" sz="2800" b="0" dirty="0"/>
              <a:t> </a:t>
            </a:r>
            <a:r>
              <a:rPr lang="en-US" sz="2800" b="0" dirty="0" err="1"/>
              <a:t>berikut</a:t>
            </a:r>
            <a:r>
              <a:rPr lang="en-US" sz="2800" b="0" dirty="0"/>
              <a:t> </a:t>
            </a:r>
            <a:r>
              <a:rPr lang="en-US" sz="2800" b="0" dirty="0" err="1"/>
              <a:t>dengan</a:t>
            </a:r>
            <a:r>
              <a:rPr lang="en-US" sz="2800" b="0" dirty="0"/>
              <a:t> kata </a:t>
            </a:r>
            <a:r>
              <a:rPr lang="en-US" sz="2800" b="0" dirty="0" err="1" smtClean="0"/>
              <a:t>sandi</a:t>
            </a:r>
            <a:r>
              <a:rPr lang="en-US" sz="2800" b="0" dirty="0"/>
              <a:t> </a:t>
            </a:r>
            <a:r>
              <a:rPr lang="en-US" sz="2800" b="0" dirty="0" smtClean="0"/>
              <a:t>“</a:t>
            </a:r>
            <a:r>
              <a:rPr lang="en-US" sz="2800" dirty="0" smtClean="0"/>
              <a:t>HNP</a:t>
            </a:r>
            <a:r>
              <a:rPr lang="en-US" sz="2800" b="0" dirty="0" smtClean="0"/>
              <a:t>” </a:t>
            </a:r>
            <a:r>
              <a:rPr lang="en-US" sz="2800" b="0" dirty="0" err="1"/>
              <a:t>dengan</a:t>
            </a:r>
            <a:r>
              <a:rPr lang="en-US" sz="2800" b="0" dirty="0"/>
              <a:t> </a:t>
            </a:r>
            <a:r>
              <a:rPr lang="en-US" sz="2800" b="0" dirty="0" err="1"/>
              <a:t>metode</a:t>
            </a:r>
            <a:r>
              <a:rPr lang="en-US" sz="2800" b="0" dirty="0"/>
              <a:t> </a:t>
            </a:r>
            <a:r>
              <a:rPr lang="en-US" sz="2800" b="0" dirty="0" err="1"/>
              <a:t>Viginere</a:t>
            </a:r>
            <a:r>
              <a:rPr lang="en-US" sz="2800" b="0" dirty="0"/>
              <a:t> Chipper!.</a:t>
            </a:r>
          </a:p>
          <a:p>
            <a:endParaRPr lang="en-US" sz="2800" dirty="0"/>
          </a:p>
          <a:p>
            <a:r>
              <a:rPr lang="en-US" sz="4000" dirty="0" smtClean="0"/>
              <a:t>T L Z L R X T A R T G M X Y L C N C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3867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</TotalTime>
  <Words>140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Tunga</vt:lpstr>
      <vt:lpstr>Arial</vt:lpstr>
      <vt:lpstr>Franklin Gothic Book</vt:lpstr>
      <vt:lpstr>Franklin Gothic Medium</vt:lpstr>
      <vt:lpstr>Wingdings</vt:lpstr>
      <vt:lpstr>Angles</vt:lpstr>
      <vt:lpstr>KUMPULAN SOAL RELASI &amp; FUNGSI</vt:lpstr>
      <vt:lpstr>Bagian pertama</vt:lpstr>
      <vt:lpstr>BAGIAN kedua</vt:lpstr>
      <vt:lpstr>BAGIAN ketiga</vt:lpstr>
      <vt:lpstr>BAGIAN KEEMPAT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KUMPULAN SOAL FUNGSI</dc:title>
  <dc:creator>hanung</dc:creator>
  <cp:lastModifiedBy>FERRA ARIK</cp:lastModifiedBy>
  <cp:revision>5</cp:revision>
  <dcterms:created xsi:type="dcterms:W3CDTF">2015-11-05T00:11:32Z</dcterms:created>
  <dcterms:modified xsi:type="dcterms:W3CDTF">2018-08-19T14:25:31Z</dcterms:modified>
</cp:coreProperties>
</file>