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4"/>
  </p:notesMasterIdLst>
  <p:sldIdLst>
    <p:sldId id="399" r:id="rId2"/>
    <p:sldId id="407" r:id="rId3"/>
    <p:sldId id="417" r:id="rId4"/>
    <p:sldId id="423" r:id="rId5"/>
    <p:sldId id="435" r:id="rId6"/>
    <p:sldId id="437" r:id="rId7"/>
    <p:sldId id="438" r:id="rId8"/>
    <p:sldId id="439" r:id="rId9"/>
    <p:sldId id="440" r:id="rId10"/>
    <p:sldId id="441" r:id="rId11"/>
    <p:sldId id="422" r:id="rId12"/>
    <p:sldId id="420" r:id="rId13"/>
    <p:sldId id="442" r:id="rId14"/>
    <p:sldId id="443" r:id="rId15"/>
    <p:sldId id="444" r:id="rId16"/>
    <p:sldId id="445" r:id="rId17"/>
    <p:sldId id="447" r:id="rId18"/>
    <p:sldId id="446" r:id="rId19"/>
    <p:sldId id="448" r:id="rId20"/>
    <p:sldId id="449" r:id="rId21"/>
    <p:sldId id="450" r:id="rId22"/>
    <p:sldId id="41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4450"/>
    <a:srgbClr val="BE5FD1"/>
    <a:srgbClr val="D254D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095" autoAdjust="0"/>
  </p:normalViewPr>
  <p:slideViewPr>
    <p:cSldViewPr snapToGrid="0">
      <p:cViewPr>
        <p:scale>
          <a:sx n="400" d="100"/>
          <a:sy n="400" d="100"/>
        </p:scale>
        <p:origin x="-24366" y="-69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AE3DAA-3B21-4D22-B06C-3B6C733AC9EB}"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01FA5180-9C83-4444-A7C3-51FF9EC74E5A}">
      <dgm:prSet phldrT="[Text]"/>
      <dgm:spPr/>
      <dgm:t>
        <a:bodyPr/>
        <a:lstStyle/>
        <a:p>
          <a:r>
            <a:rPr lang="en-US" dirty="0" err="1"/>
            <a:t>Wawancara</a:t>
          </a:r>
          <a:endParaRPr lang="en-US" dirty="0"/>
        </a:p>
      </dgm:t>
    </dgm:pt>
    <dgm:pt modelId="{90A68CF5-61E8-485D-A655-69AD87697C24}" type="parTrans" cxnId="{F01EA4C4-004F-482C-8C07-C3DBB4FA0E6B}">
      <dgm:prSet/>
      <dgm:spPr/>
      <dgm:t>
        <a:bodyPr/>
        <a:lstStyle/>
        <a:p>
          <a:endParaRPr lang="en-US"/>
        </a:p>
      </dgm:t>
    </dgm:pt>
    <dgm:pt modelId="{4DF1C2AF-2239-46B6-8CAA-B35FF3957F4C}" type="sibTrans" cxnId="{F01EA4C4-004F-482C-8C07-C3DBB4FA0E6B}">
      <dgm:prSet/>
      <dgm:spPr/>
      <dgm:t>
        <a:bodyPr/>
        <a:lstStyle/>
        <a:p>
          <a:endParaRPr lang="en-US"/>
        </a:p>
      </dgm:t>
    </dgm:pt>
    <dgm:pt modelId="{91E95EB1-C3E1-4F4D-B9E9-D574A9B08EA0}">
      <dgm:prSet phldrT="[Text]"/>
      <dgm:spPr/>
      <dgm:t>
        <a:bodyPr/>
        <a:lstStyle/>
        <a:p>
          <a:r>
            <a:rPr lang="en-US" altLang="en-US" dirty="0" err="1"/>
            <a:t>Survei</a:t>
          </a:r>
          <a:r>
            <a:rPr lang="en-US" altLang="en-US" dirty="0"/>
            <a:t> </a:t>
          </a:r>
          <a:r>
            <a:rPr lang="en-US" altLang="en-US" dirty="0" err="1"/>
            <a:t>menggunakan</a:t>
          </a:r>
          <a:r>
            <a:rPr lang="en-US" altLang="en-US" dirty="0"/>
            <a:t> </a:t>
          </a:r>
          <a:r>
            <a:rPr lang="en-US" altLang="en-US" dirty="0" err="1"/>
            <a:t>kuesioner</a:t>
          </a:r>
          <a:endParaRPr lang="en-US" dirty="0"/>
        </a:p>
      </dgm:t>
    </dgm:pt>
    <dgm:pt modelId="{BA700B9C-1340-4FF2-A4CA-D79B2C29A8ED}" type="parTrans" cxnId="{1C0CB005-D027-4871-9110-C5FA4FC225AB}">
      <dgm:prSet/>
      <dgm:spPr/>
      <dgm:t>
        <a:bodyPr/>
        <a:lstStyle/>
        <a:p>
          <a:endParaRPr lang="en-US"/>
        </a:p>
      </dgm:t>
    </dgm:pt>
    <dgm:pt modelId="{A7D8CE33-29C8-4DCC-9707-3F1A6632F2C6}" type="sibTrans" cxnId="{1C0CB005-D027-4871-9110-C5FA4FC225AB}">
      <dgm:prSet/>
      <dgm:spPr/>
      <dgm:t>
        <a:bodyPr/>
        <a:lstStyle/>
        <a:p>
          <a:endParaRPr lang="en-US"/>
        </a:p>
      </dgm:t>
    </dgm:pt>
    <dgm:pt modelId="{04A8B874-7C2B-4384-A181-9AE95EFB8035}">
      <dgm:prSet phldrT="[Text]"/>
      <dgm:spPr/>
      <dgm:t>
        <a:bodyPr/>
        <a:lstStyle/>
        <a:p>
          <a:r>
            <a:rPr lang="en-US" altLang="en-US" dirty="0"/>
            <a:t>Review </a:t>
          </a:r>
          <a:r>
            <a:rPr lang="en-US" altLang="en-US" dirty="0" err="1"/>
            <a:t>dokumen-dokumen</a:t>
          </a:r>
          <a:r>
            <a:rPr lang="en-US" altLang="en-US" dirty="0"/>
            <a:t> </a:t>
          </a:r>
          <a:r>
            <a:rPr lang="en-US" altLang="en-US" dirty="0" err="1"/>
            <a:t>pendukung</a:t>
          </a:r>
          <a:r>
            <a:rPr lang="en-US" altLang="en-US" dirty="0"/>
            <a:t> proses</a:t>
          </a:r>
        </a:p>
      </dgm:t>
    </dgm:pt>
    <dgm:pt modelId="{C082012D-23DB-4C68-BB01-06A57695C53D}" type="parTrans" cxnId="{84FBFE1C-56E1-47EA-A16D-94DA9E8C1B49}">
      <dgm:prSet/>
      <dgm:spPr/>
      <dgm:t>
        <a:bodyPr/>
        <a:lstStyle/>
        <a:p>
          <a:endParaRPr lang="en-US"/>
        </a:p>
      </dgm:t>
    </dgm:pt>
    <dgm:pt modelId="{63042C86-FF70-48EE-901D-A40405087FEA}" type="sibTrans" cxnId="{84FBFE1C-56E1-47EA-A16D-94DA9E8C1B49}">
      <dgm:prSet/>
      <dgm:spPr/>
      <dgm:t>
        <a:bodyPr/>
        <a:lstStyle/>
        <a:p>
          <a:endParaRPr lang="en-US"/>
        </a:p>
      </dgm:t>
    </dgm:pt>
    <dgm:pt modelId="{C0105ABF-B738-453E-A73A-E1B0B4774701}">
      <dgm:prSet phldrT="[Text]"/>
      <dgm:spPr/>
      <dgm:t>
        <a:bodyPr/>
        <a:lstStyle/>
        <a:p>
          <a:r>
            <a:rPr lang="en-US" altLang="en-US"/>
            <a:t>Analisis hasil observasi</a:t>
          </a:r>
          <a:endParaRPr lang="en-US" altLang="en-US" dirty="0"/>
        </a:p>
      </dgm:t>
    </dgm:pt>
    <dgm:pt modelId="{33BDD805-D50B-4907-9DC6-E5236F6382F4}" type="parTrans" cxnId="{7742FA1B-47C3-40D2-A87F-1C9EB29BF1F3}">
      <dgm:prSet/>
      <dgm:spPr/>
      <dgm:t>
        <a:bodyPr/>
        <a:lstStyle/>
        <a:p>
          <a:endParaRPr lang="en-US"/>
        </a:p>
      </dgm:t>
    </dgm:pt>
    <dgm:pt modelId="{04211681-28D4-4866-B7D6-274D5E2ADF7B}" type="sibTrans" cxnId="{7742FA1B-47C3-40D2-A87F-1C9EB29BF1F3}">
      <dgm:prSet/>
      <dgm:spPr/>
      <dgm:t>
        <a:bodyPr/>
        <a:lstStyle/>
        <a:p>
          <a:endParaRPr lang="en-US"/>
        </a:p>
      </dgm:t>
    </dgm:pt>
    <dgm:pt modelId="{4D059DB3-D8F4-469E-9FFA-81183E756C6D}" type="pres">
      <dgm:prSet presAssocID="{67AE3DAA-3B21-4D22-B06C-3B6C733AC9EB}" presName="Name0" presStyleCnt="0">
        <dgm:presLayoutVars>
          <dgm:chMax val="11"/>
          <dgm:chPref val="11"/>
          <dgm:dir/>
          <dgm:resizeHandles/>
        </dgm:presLayoutVars>
      </dgm:prSet>
      <dgm:spPr/>
      <dgm:t>
        <a:bodyPr/>
        <a:lstStyle/>
        <a:p>
          <a:endParaRPr lang="en-US"/>
        </a:p>
      </dgm:t>
    </dgm:pt>
    <dgm:pt modelId="{6C988EBC-798E-4D11-B483-3B602CF81B2C}" type="pres">
      <dgm:prSet presAssocID="{C0105ABF-B738-453E-A73A-E1B0B4774701}" presName="Accent4" presStyleCnt="0"/>
      <dgm:spPr/>
    </dgm:pt>
    <dgm:pt modelId="{50B12EE3-08B9-480A-BFBD-CADE815424A9}" type="pres">
      <dgm:prSet presAssocID="{C0105ABF-B738-453E-A73A-E1B0B4774701}" presName="Accent" presStyleLbl="node1" presStyleIdx="0" presStyleCnt="4"/>
      <dgm:spPr/>
    </dgm:pt>
    <dgm:pt modelId="{9311B23E-2096-4482-B910-8BF783231A7B}" type="pres">
      <dgm:prSet presAssocID="{C0105ABF-B738-453E-A73A-E1B0B4774701}" presName="ParentBackground4" presStyleCnt="0"/>
      <dgm:spPr/>
    </dgm:pt>
    <dgm:pt modelId="{00B4B811-B3C0-4209-9CF6-CA156D2DD88B}" type="pres">
      <dgm:prSet presAssocID="{C0105ABF-B738-453E-A73A-E1B0B4774701}" presName="ParentBackground" presStyleLbl="fgAcc1" presStyleIdx="0" presStyleCnt="4"/>
      <dgm:spPr/>
      <dgm:t>
        <a:bodyPr/>
        <a:lstStyle/>
        <a:p>
          <a:endParaRPr lang="en-US"/>
        </a:p>
      </dgm:t>
    </dgm:pt>
    <dgm:pt modelId="{6A25769F-877B-4BF3-BCA8-D33F9EC63550}" type="pres">
      <dgm:prSet presAssocID="{C0105ABF-B738-453E-A73A-E1B0B4774701}" presName="Parent4" presStyleLbl="revTx" presStyleIdx="0" presStyleCnt="0">
        <dgm:presLayoutVars>
          <dgm:chMax val="1"/>
          <dgm:chPref val="1"/>
          <dgm:bulletEnabled val="1"/>
        </dgm:presLayoutVars>
      </dgm:prSet>
      <dgm:spPr/>
      <dgm:t>
        <a:bodyPr/>
        <a:lstStyle/>
        <a:p>
          <a:endParaRPr lang="en-US"/>
        </a:p>
      </dgm:t>
    </dgm:pt>
    <dgm:pt modelId="{85A8178B-6483-4D51-A2EC-332E6C2E7579}" type="pres">
      <dgm:prSet presAssocID="{04A8B874-7C2B-4384-A181-9AE95EFB8035}" presName="Accent3" presStyleCnt="0"/>
      <dgm:spPr/>
    </dgm:pt>
    <dgm:pt modelId="{E5497767-70FF-4E70-91BF-9870F58DD4D3}" type="pres">
      <dgm:prSet presAssocID="{04A8B874-7C2B-4384-A181-9AE95EFB8035}" presName="Accent" presStyleLbl="node1" presStyleIdx="1" presStyleCnt="4"/>
      <dgm:spPr/>
    </dgm:pt>
    <dgm:pt modelId="{9AE3F9CC-A34A-42A9-8487-672643E90277}" type="pres">
      <dgm:prSet presAssocID="{04A8B874-7C2B-4384-A181-9AE95EFB8035}" presName="ParentBackground3" presStyleCnt="0"/>
      <dgm:spPr/>
    </dgm:pt>
    <dgm:pt modelId="{46F7FCDC-5C88-474C-9651-027D5A914104}" type="pres">
      <dgm:prSet presAssocID="{04A8B874-7C2B-4384-A181-9AE95EFB8035}" presName="ParentBackground" presStyleLbl="fgAcc1" presStyleIdx="1" presStyleCnt="4"/>
      <dgm:spPr/>
      <dgm:t>
        <a:bodyPr/>
        <a:lstStyle/>
        <a:p>
          <a:endParaRPr lang="en-US"/>
        </a:p>
      </dgm:t>
    </dgm:pt>
    <dgm:pt modelId="{7D798A3A-7EC2-4B6C-ABC0-AB65F4EF7431}" type="pres">
      <dgm:prSet presAssocID="{04A8B874-7C2B-4384-A181-9AE95EFB8035}" presName="Parent3" presStyleLbl="revTx" presStyleIdx="0" presStyleCnt="0">
        <dgm:presLayoutVars>
          <dgm:chMax val="1"/>
          <dgm:chPref val="1"/>
          <dgm:bulletEnabled val="1"/>
        </dgm:presLayoutVars>
      </dgm:prSet>
      <dgm:spPr/>
      <dgm:t>
        <a:bodyPr/>
        <a:lstStyle/>
        <a:p>
          <a:endParaRPr lang="en-US"/>
        </a:p>
      </dgm:t>
    </dgm:pt>
    <dgm:pt modelId="{5C073634-F144-4869-BFA6-A8173E6A6B42}" type="pres">
      <dgm:prSet presAssocID="{91E95EB1-C3E1-4F4D-B9E9-D574A9B08EA0}" presName="Accent2" presStyleCnt="0"/>
      <dgm:spPr/>
    </dgm:pt>
    <dgm:pt modelId="{5D4A2554-F331-4868-9D81-AEF1AFFC927E}" type="pres">
      <dgm:prSet presAssocID="{91E95EB1-C3E1-4F4D-B9E9-D574A9B08EA0}" presName="Accent" presStyleLbl="node1" presStyleIdx="2" presStyleCnt="4"/>
      <dgm:spPr/>
    </dgm:pt>
    <dgm:pt modelId="{AF7C7F6A-CB9C-42E1-B2F0-A694439ADF2B}" type="pres">
      <dgm:prSet presAssocID="{91E95EB1-C3E1-4F4D-B9E9-D574A9B08EA0}" presName="ParentBackground2" presStyleCnt="0"/>
      <dgm:spPr/>
    </dgm:pt>
    <dgm:pt modelId="{08F37970-0B42-4949-B434-353432DFD1D4}" type="pres">
      <dgm:prSet presAssocID="{91E95EB1-C3E1-4F4D-B9E9-D574A9B08EA0}" presName="ParentBackground" presStyleLbl="fgAcc1" presStyleIdx="2" presStyleCnt="4"/>
      <dgm:spPr/>
      <dgm:t>
        <a:bodyPr/>
        <a:lstStyle/>
        <a:p>
          <a:endParaRPr lang="en-US"/>
        </a:p>
      </dgm:t>
    </dgm:pt>
    <dgm:pt modelId="{02AA68A1-95FC-4386-922E-3E5433B21535}" type="pres">
      <dgm:prSet presAssocID="{91E95EB1-C3E1-4F4D-B9E9-D574A9B08EA0}" presName="Parent2" presStyleLbl="revTx" presStyleIdx="0" presStyleCnt="0">
        <dgm:presLayoutVars>
          <dgm:chMax val="1"/>
          <dgm:chPref val="1"/>
          <dgm:bulletEnabled val="1"/>
        </dgm:presLayoutVars>
      </dgm:prSet>
      <dgm:spPr/>
      <dgm:t>
        <a:bodyPr/>
        <a:lstStyle/>
        <a:p>
          <a:endParaRPr lang="en-US"/>
        </a:p>
      </dgm:t>
    </dgm:pt>
    <dgm:pt modelId="{C2FBF421-DB95-40A0-B06B-369348D74476}" type="pres">
      <dgm:prSet presAssocID="{01FA5180-9C83-4444-A7C3-51FF9EC74E5A}" presName="Accent1" presStyleCnt="0"/>
      <dgm:spPr/>
    </dgm:pt>
    <dgm:pt modelId="{F976BBB7-D00E-4309-A524-F12A913FCF4F}" type="pres">
      <dgm:prSet presAssocID="{01FA5180-9C83-4444-A7C3-51FF9EC74E5A}" presName="Accent" presStyleLbl="node1" presStyleIdx="3" presStyleCnt="4"/>
      <dgm:spPr/>
    </dgm:pt>
    <dgm:pt modelId="{598C2580-4388-4405-B4B2-23AAFF6BEE03}" type="pres">
      <dgm:prSet presAssocID="{01FA5180-9C83-4444-A7C3-51FF9EC74E5A}" presName="ParentBackground1" presStyleCnt="0"/>
      <dgm:spPr/>
    </dgm:pt>
    <dgm:pt modelId="{8AA4E49E-61E6-4DCD-8318-F3F1B4F0925A}" type="pres">
      <dgm:prSet presAssocID="{01FA5180-9C83-4444-A7C3-51FF9EC74E5A}" presName="ParentBackground" presStyleLbl="fgAcc1" presStyleIdx="3" presStyleCnt="4"/>
      <dgm:spPr/>
      <dgm:t>
        <a:bodyPr/>
        <a:lstStyle/>
        <a:p>
          <a:endParaRPr lang="en-US"/>
        </a:p>
      </dgm:t>
    </dgm:pt>
    <dgm:pt modelId="{A614EADF-D89F-475F-9632-66238D33409F}" type="pres">
      <dgm:prSet presAssocID="{01FA5180-9C83-4444-A7C3-51FF9EC74E5A}" presName="Parent1" presStyleLbl="revTx" presStyleIdx="0" presStyleCnt="0">
        <dgm:presLayoutVars>
          <dgm:chMax val="1"/>
          <dgm:chPref val="1"/>
          <dgm:bulletEnabled val="1"/>
        </dgm:presLayoutVars>
      </dgm:prSet>
      <dgm:spPr/>
      <dgm:t>
        <a:bodyPr/>
        <a:lstStyle/>
        <a:p>
          <a:endParaRPr lang="en-US"/>
        </a:p>
      </dgm:t>
    </dgm:pt>
  </dgm:ptLst>
  <dgm:cxnLst>
    <dgm:cxn modelId="{7742FA1B-47C3-40D2-A87F-1C9EB29BF1F3}" srcId="{67AE3DAA-3B21-4D22-B06C-3B6C733AC9EB}" destId="{C0105ABF-B738-453E-A73A-E1B0B4774701}" srcOrd="3" destOrd="0" parTransId="{33BDD805-D50B-4907-9DC6-E5236F6382F4}" sibTransId="{04211681-28D4-4866-B7D6-274D5E2ADF7B}"/>
    <dgm:cxn modelId="{3EE532F0-A4B7-4105-BA3D-CAE2AE555057}" type="presOf" srcId="{04A8B874-7C2B-4384-A181-9AE95EFB8035}" destId="{46F7FCDC-5C88-474C-9651-027D5A914104}" srcOrd="0" destOrd="0" presId="urn:microsoft.com/office/officeart/2011/layout/CircleProcess"/>
    <dgm:cxn modelId="{28C7310B-1262-4C49-B6A2-8BC49C2DCC93}" type="presOf" srcId="{91E95EB1-C3E1-4F4D-B9E9-D574A9B08EA0}" destId="{08F37970-0B42-4949-B434-353432DFD1D4}" srcOrd="0" destOrd="0" presId="urn:microsoft.com/office/officeart/2011/layout/CircleProcess"/>
    <dgm:cxn modelId="{F01EA4C4-004F-482C-8C07-C3DBB4FA0E6B}" srcId="{67AE3DAA-3B21-4D22-B06C-3B6C733AC9EB}" destId="{01FA5180-9C83-4444-A7C3-51FF9EC74E5A}" srcOrd="0" destOrd="0" parTransId="{90A68CF5-61E8-485D-A655-69AD87697C24}" sibTransId="{4DF1C2AF-2239-46B6-8CAA-B35FF3957F4C}"/>
    <dgm:cxn modelId="{2BFADA85-AA3C-4D0D-B2D8-DCDF56BA4BC2}" type="presOf" srcId="{04A8B874-7C2B-4384-A181-9AE95EFB8035}" destId="{7D798A3A-7EC2-4B6C-ABC0-AB65F4EF7431}" srcOrd="1" destOrd="0" presId="urn:microsoft.com/office/officeart/2011/layout/CircleProcess"/>
    <dgm:cxn modelId="{B0FD7C0D-1548-489E-84FC-CB039D6D05FB}" type="presOf" srcId="{91E95EB1-C3E1-4F4D-B9E9-D574A9B08EA0}" destId="{02AA68A1-95FC-4386-922E-3E5433B21535}" srcOrd="1" destOrd="0" presId="urn:microsoft.com/office/officeart/2011/layout/CircleProcess"/>
    <dgm:cxn modelId="{8CF17ED0-8F74-4C7F-922B-45FBB6920B83}" type="presOf" srcId="{01FA5180-9C83-4444-A7C3-51FF9EC74E5A}" destId="{A614EADF-D89F-475F-9632-66238D33409F}" srcOrd="1" destOrd="0" presId="urn:microsoft.com/office/officeart/2011/layout/CircleProcess"/>
    <dgm:cxn modelId="{6016F7CD-AE28-4DFA-B934-390F7EB51DBA}" type="presOf" srcId="{67AE3DAA-3B21-4D22-B06C-3B6C733AC9EB}" destId="{4D059DB3-D8F4-469E-9FFA-81183E756C6D}" srcOrd="0" destOrd="0" presId="urn:microsoft.com/office/officeart/2011/layout/CircleProcess"/>
    <dgm:cxn modelId="{51D6C3F8-9BF9-4805-A088-84EAAC778BC0}" type="presOf" srcId="{C0105ABF-B738-453E-A73A-E1B0B4774701}" destId="{6A25769F-877B-4BF3-BCA8-D33F9EC63550}" srcOrd="1" destOrd="0" presId="urn:microsoft.com/office/officeart/2011/layout/CircleProcess"/>
    <dgm:cxn modelId="{84FBFE1C-56E1-47EA-A16D-94DA9E8C1B49}" srcId="{67AE3DAA-3B21-4D22-B06C-3B6C733AC9EB}" destId="{04A8B874-7C2B-4384-A181-9AE95EFB8035}" srcOrd="2" destOrd="0" parTransId="{C082012D-23DB-4C68-BB01-06A57695C53D}" sibTransId="{63042C86-FF70-48EE-901D-A40405087FEA}"/>
    <dgm:cxn modelId="{A771B92B-96B9-4A16-8070-8E173AC36CC9}" type="presOf" srcId="{01FA5180-9C83-4444-A7C3-51FF9EC74E5A}" destId="{8AA4E49E-61E6-4DCD-8318-F3F1B4F0925A}" srcOrd="0" destOrd="0" presId="urn:microsoft.com/office/officeart/2011/layout/CircleProcess"/>
    <dgm:cxn modelId="{1C0CB005-D027-4871-9110-C5FA4FC225AB}" srcId="{67AE3DAA-3B21-4D22-B06C-3B6C733AC9EB}" destId="{91E95EB1-C3E1-4F4D-B9E9-D574A9B08EA0}" srcOrd="1" destOrd="0" parTransId="{BA700B9C-1340-4FF2-A4CA-D79B2C29A8ED}" sibTransId="{A7D8CE33-29C8-4DCC-9707-3F1A6632F2C6}"/>
    <dgm:cxn modelId="{0708D3E3-40F6-40DC-8CD5-C490434671D5}" type="presOf" srcId="{C0105ABF-B738-453E-A73A-E1B0B4774701}" destId="{00B4B811-B3C0-4209-9CF6-CA156D2DD88B}" srcOrd="0" destOrd="0" presId="urn:microsoft.com/office/officeart/2011/layout/CircleProcess"/>
    <dgm:cxn modelId="{800B30FD-8F09-4BCC-88D0-4639958CBAF3}" type="presParOf" srcId="{4D059DB3-D8F4-469E-9FFA-81183E756C6D}" destId="{6C988EBC-798E-4D11-B483-3B602CF81B2C}" srcOrd="0" destOrd="0" presId="urn:microsoft.com/office/officeart/2011/layout/CircleProcess"/>
    <dgm:cxn modelId="{1A13346E-807D-43B9-8E24-8CF51A77F64B}" type="presParOf" srcId="{6C988EBC-798E-4D11-B483-3B602CF81B2C}" destId="{50B12EE3-08B9-480A-BFBD-CADE815424A9}" srcOrd="0" destOrd="0" presId="urn:microsoft.com/office/officeart/2011/layout/CircleProcess"/>
    <dgm:cxn modelId="{67CE8C96-4AEA-42EB-9DCF-B00AF453BE81}" type="presParOf" srcId="{4D059DB3-D8F4-469E-9FFA-81183E756C6D}" destId="{9311B23E-2096-4482-B910-8BF783231A7B}" srcOrd="1" destOrd="0" presId="urn:microsoft.com/office/officeart/2011/layout/CircleProcess"/>
    <dgm:cxn modelId="{84417497-0C95-4E6D-84E5-FA982A9912E6}" type="presParOf" srcId="{9311B23E-2096-4482-B910-8BF783231A7B}" destId="{00B4B811-B3C0-4209-9CF6-CA156D2DD88B}" srcOrd="0" destOrd="0" presId="urn:microsoft.com/office/officeart/2011/layout/CircleProcess"/>
    <dgm:cxn modelId="{41AC3D89-7190-48F7-B02A-E014B03E709C}" type="presParOf" srcId="{4D059DB3-D8F4-469E-9FFA-81183E756C6D}" destId="{6A25769F-877B-4BF3-BCA8-D33F9EC63550}" srcOrd="2" destOrd="0" presId="urn:microsoft.com/office/officeart/2011/layout/CircleProcess"/>
    <dgm:cxn modelId="{E4CAB9EE-D82C-4EBF-B12E-FAF642D97D81}" type="presParOf" srcId="{4D059DB3-D8F4-469E-9FFA-81183E756C6D}" destId="{85A8178B-6483-4D51-A2EC-332E6C2E7579}" srcOrd="3" destOrd="0" presId="urn:microsoft.com/office/officeart/2011/layout/CircleProcess"/>
    <dgm:cxn modelId="{23A59969-C7B5-448E-86BB-CB25077CCEFA}" type="presParOf" srcId="{85A8178B-6483-4D51-A2EC-332E6C2E7579}" destId="{E5497767-70FF-4E70-91BF-9870F58DD4D3}" srcOrd="0" destOrd="0" presId="urn:microsoft.com/office/officeart/2011/layout/CircleProcess"/>
    <dgm:cxn modelId="{C9055706-09DA-4C7D-8ED9-7649951B8A79}" type="presParOf" srcId="{4D059DB3-D8F4-469E-9FFA-81183E756C6D}" destId="{9AE3F9CC-A34A-42A9-8487-672643E90277}" srcOrd="4" destOrd="0" presId="urn:microsoft.com/office/officeart/2011/layout/CircleProcess"/>
    <dgm:cxn modelId="{3525046D-96A7-4244-8282-CEC1483C5315}" type="presParOf" srcId="{9AE3F9CC-A34A-42A9-8487-672643E90277}" destId="{46F7FCDC-5C88-474C-9651-027D5A914104}" srcOrd="0" destOrd="0" presId="urn:microsoft.com/office/officeart/2011/layout/CircleProcess"/>
    <dgm:cxn modelId="{157439DF-C918-452B-8843-50B8446AFB24}" type="presParOf" srcId="{4D059DB3-D8F4-469E-9FFA-81183E756C6D}" destId="{7D798A3A-7EC2-4B6C-ABC0-AB65F4EF7431}" srcOrd="5" destOrd="0" presId="urn:microsoft.com/office/officeart/2011/layout/CircleProcess"/>
    <dgm:cxn modelId="{237399F2-4562-4B8D-8469-161884B3DA61}" type="presParOf" srcId="{4D059DB3-D8F4-469E-9FFA-81183E756C6D}" destId="{5C073634-F144-4869-BFA6-A8173E6A6B42}" srcOrd="6" destOrd="0" presId="urn:microsoft.com/office/officeart/2011/layout/CircleProcess"/>
    <dgm:cxn modelId="{A80F6C8D-8E35-43FF-8443-71E3B1F7847D}" type="presParOf" srcId="{5C073634-F144-4869-BFA6-A8173E6A6B42}" destId="{5D4A2554-F331-4868-9D81-AEF1AFFC927E}" srcOrd="0" destOrd="0" presId="urn:microsoft.com/office/officeart/2011/layout/CircleProcess"/>
    <dgm:cxn modelId="{39EA928D-7625-475F-91BB-F24E9A243704}" type="presParOf" srcId="{4D059DB3-D8F4-469E-9FFA-81183E756C6D}" destId="{AF7C7F6A-CB9C-42E1-B2F0-A694439ADF2B}" srcOrd="7" destOrd="0" presId="urn:microsoft.com/office/officeart/2011/layout/CircleProcess"/>
    <dgm:cxn modelId="{CFAD734E-079A-4EB9-B720-B29074D38788}" type="presParOf" srcId="{AF7C7F6A-CB9C-42E1-B2F0-A694439ADF2B}" destId="{08F37970-0B42-4949-B434-353432DFD1D4}" srcOrd="0" destOrd="0" presId="urn:microsoft.com/office/officeart/2011/layout/CircleProcess"/>
    <dgm:cxn modelId="{C776F32B-A52E-433F-8EC0-08C21A8F463B}" type="presParOf" srcId="{4D059DB3-D8F4-469E-9FFA-81183E756C6D}" destId="{02AA68A1-95FC-4386-922E-3E5433B21535}" srcOrd="8" destOrd="0" presId="urn:microsoft.com/office/officeart/2011/layout/CircleProcess"/>
    <dgm:cxn modelId="{DC347653-39BD-423D-A40D-78E7CF4205C8}" type="presParOf" srcId="{4D059DB3-D8F4-469E-9FFA-81183E756C6D}" destId="{C2FBF421-DB95-40A0-B06B-369348D74476}" srcOrd="9" destOrd="0" presId="urn:microsoft.com/office/officeart/2011/layout/CircleProcess"/>
    <dgm:cxn modelId="{24650CE0-69B0-469E-BF2E-383AD7D47088}" type="presParOf" srcId="{C2FBF421-DB95-40A0-B06B-369348D74476}" destId="{F976BBB7-D00E-4309-A524-F12A913FCF4F}" srcOrd="0" destOrd="0" presId="urn:microsoft.com/office/officeart/2011/layout/CircleProcess"/>
    <dgm:cxn modelId="{E22C64DE-FF9A-4A54-9D4C-4F1CE5199E66}" type="presParOf" srcId="{4D059DB3-D8F4-469E-9FFA-81183E756C6D}" destId="{598C2580-4388-4405-B4B2-23AAFF6BEE03}" srcOrd="10" destOrd="0" presId="urn:microsoft.com/office/officeart/2011/layout/CircleProcess"/>
    <dgm:cxn modelId="{171B817C-9260-4149-885F-0C9ED3849579}" type="presParOf" srcId="{598C2580-4388-4405-B4B2-23AAFF6BEE03}" destId="{8AA4E49E-61E6-4DCD-8318-F3F1B4F0925A}" srcOrd="0" destOrd="0" presId="urn:microsoft.com/office/officeart/2011/layout/CircleProcess"/>
    <dgm:cxn modelId="{9B88A1D2-F626-4806-A1BB-2EE15787C659}" type="presParOf" srcId="{4D059DB3-D8F4-469E-9FFA-81183E756C6D}" destId="{A614EADF-D89F-475F-9632-66238D33409F}" srcOrd="11"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9665F-511A-4198-B770-F60AFC20C605}"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BF405399-B915-496D-A7F7-D7B381ADC466}">
      <dgm:prSet phldrT="[Text]"/>
      <dgm:spPr/>
      <dgm:t>
        <a:bodyPr/>
        <a:lstStyle/>
        <a:p>
          <a:r>
            <a:rPr lang="en-US" altLang="en-US" dirty="0" err="1"/>
            <a:t>Pengaudit</a:t>
          </a:r>
          <a:r>
            <a:rPr lang="en-US" altLang="en-US" dirty="0"/>
            <a:t> SI/TI </a:t>
          </a:r>
          <a:r>
            <a:rPr lang="en-US" altLang="en-US" dirty="0" err="1"/>
            <a:t>membuat</a:t>
          </a:r>
          <a:r>
            <a:rPr lang="en-US" altLang="en-US" dirty="0"/>
            <a:t> </a:t>
          </a:r>
          <a:r>
            <a:rPr lang="en-US" altLang="en-US" dirty="0" err="1"/>
            <a:t>jadwal</a:t>
          </a:r>
          <a:r>
            <a:rPr lang="en-US" altLang="en-US" dirty="0"/>
            <a:t> </a:t>
          </a:r>
          <a:r>
            <a:rPr lang="en-US" altLang="en-US" dirty="0" err="1"/>
            <a:t>waktu</a:t>
          </a:r>
          <a:r>
            <a:rPr lang="en-US" altLang="en-US" dirty="0"/>
            <a:t> </a:t>
          </a:r>
          <a:r>
            <a:rPr lang="en-US" altLang="en-US" dirty="0" err="1"/>
            <a:t>wawancara</a:t>
          </a:r>
          <a:r>
            <a:rPr lang="en-US" altLang="en-US" dirty="0"/>
            <a:t> agar </a:t>
          </a:r>
          <a:r>
            <a:rPr lang="en-US" altLang="en-US" dirty="0" err="1"/>
            <a:t>mampu</a:t>
          </a:r>
          <a:r>
            <a:rPr lang="en-US" altLang="en-US" dirty="0"/>
            <a:t> </a:t>
          </a:r>
          <a:r>
            <a:rPr lang="en-US" altLang="en-US" dirty="0" err="1"/>
            <a:t>mempersiapkan</a:t>
          </a:r>
          <a:r>
            <a:rPr lang="en-US" altLang="en-US" dirty="0"/>
            <a:t> </a:t>
          </a:r>
          <a:r>
            <a:rPr lang="en-US" altLang="en-US" dirty="0" err="1"/>
            <a:t>diri</a:t>
          </a:r>
          <a:r>
            <a:rPr lang="en-US" altLang="en-US" dirty="0"/>
            <a:t> </a:t>
          </a:r>
          <a:r>
            <a:rPr lang="en-US" altLang="en-US" dirty="0" err="1"/>
            <a:t>dan</a:t>
          </a:r>
          <a:r>
            <a:rPr lang="en-US" altLang="en-US" dirty="0"/>
            <a:t> </a:t>
          </a:r>
          <a:r>
            <a:rPr lang="en-US" altLang="en-US" dirty="0" err="1"/>
            <a:t>tidak</a:t>
          </a:r>
          <a:r>
            <a:rPr lang="en-US" altLang="en-US" dirty="0"/>
            <a:t> </a:t>
          </a:r>
          <a:r>
            <a:rPr lang="en-US" altLang="en-US" dirty="0" err="1"/>
            <a:t>mengganggu</a:t>
          </a:r>
          <a:r>
            <a:rPr lang="en-US" altLang="en-US" dirty="0"/>
            <a:t> </a:t>
          </a:r>
          <a:r>
            <a:rPr lang="en-US" altLang="en-US" dirty="0" err="1"/>
            <a:t>aktivitas</a:t>
          </a:r>
          <a:r>
            <a:rPr lang="en-US" altLang="en-US" dirty="0"/>
            <a:t> yang </a:t>
          </a:r>
          <a:r>
            <a:rPr lang="en-US" altLang="en-US" dirty="0" err="1"/>
            <a:t>seharusnya</a:t>
          </a:r>
          <a:r>
            <a:rPr lang="en-US" altLang="en-US" dirty="0"/>
            <a:t> </a:t>
          </a:r>
          <a:r>
            <a:rPr lang="en-US" altLang="en-US" dirty="0" err="1"/>
            <a:t>dikerjakan</a:t>
          </a:r>
          <a:r>
            <a:rPr lang="en-US" altLang="en-US" dirty="0"/>
            <a:t> </a:t>
          </a:r>
          <a:r>
            <a:rPr lang="en-US" altLang="en-US" dirty="0" err="1"/>
            <a:t>pihak</a:t>
          </a:r>
          <a:r>
            <a:rPr lang="en-US" altLang="en-US" dirty="0"/>
            <a:t> </a:t>
          </a:r>
          <a:r>
            <a:rPr lang="en-US" altLang="en-US" dirty="0" err="1"/>
            <a:t>terkait</a:t>
          </a:r>
          <a:r>
            <a:rPr lang="en-US" altLang="en-US" dirty="0"/>
            <a:t>.</a:t>
          </a:r>
          <a:endParaRPr lang="en-US" dirty="0"/>
        </a:p>
      </dgm:t>
    </dgm:pt>
    <dgm:pt modelId="{85966142-401C-44F5-814A-EAB9219BB045}" type="parTrans" cxnId="{285AEB1B-09C8-4F56-B94E-3E8278842227}">
      <dgm:prSet/>
      <dgm:spPr/>
      <dgm:t>
        <a:bodyPr/>
        <a:lstStyle/>
        <a:p>
          <a:endParaRPr lang="en-US"/>
        </a:p>
      </dgm:t>
    </dgm:pt>
    <dgm:pt modelId="{9C9CF445-84A6-45BD-A7C1-5C8834EA2BF9}" type="sibTrans" cxnId="{285AEB1B-09C8-4F56-B94E-3E8278842227}">
      <dgm:prSet/>
      <dgm:spPr/>
      <dgm:t>
        <a:bodyPr/>
        <a:lstStyle/>
        <a:p>
          <a:endParaRPr lang="en-US"/>
        </a:p>
      </dgm:t>
    </dgm:pt>
    <dgm:pt modelId="{7F61630A-96A2-4D8D-8704-EFDA95739050}">
      <dgm:prSet phldrT="[Text]"/>
      <dgm:spPr/>
      <dgm:t>
        <a:bodyPr/>
        <a:lstStyle/>
        <a:p>
          <a:r>
            <a:rPr lang="en-US" altLang="en-US" dirty="0" err="1"/>
            <a:t>Mengenali</a:t>
          </a:r>
          <a:r>
            <a:rPr lang="en-US" altLang="en-US" dirty="0"/>
            <a:t> </a:t>
          </a:r>
          <a:r>
            <a:rPr lang="en-US" altLang="en-US" dirty="0" err="1"/>
            <a:t>dan</a:t>
          </a:r>
          <a:r>
            <a:rPr lang="en-US" altLang="en-US" dirty="0"/>
            <a:t> </a:t>
          </a:r>
          <a:r>
            <a:rPr lang="en-US" altLang="en-US" dirty="0" err="1"/>
            <a:t>memahami</a:t>
          </a:r>
          <a:r>
            <a:rPr lang="en-US" altLang="en-US" dirty="0"/>
            <a:t> </a:t>
          </a:r>
          <a:r>
            <a:rPr lang="en-US" altLang="en-US" dirty="0" err="1"/>
            <a:t>jabatan</a:t>
          </a:r>
          <a:r>
            <a:rPr lang="en-US" altLang="en-US" dirty="0"/>
            <a:t> </a:t>
          </a:r>
          <a:r>
            <a:rPr lang="en-US" altLang="en-US" dirty="0" err="1"/>
            <a:t>dan</a:t>
          </a:r>
          <a:r>
            <a:rPr lang="en-US" altLang="en-US" dirty="0"/>
            <a:t> </a:t>
          </a:r>
          <a:r>
            <a:rPr lang="en-US" altLang="en-US" dirty="0" err="1"/>
            <a:t>lingkup</a:t>
          </a:r>
          <a:r>
            <a:rPr lang="en-US" altLang="en-US" dirty="0"/>
            <a:t> </a:t>
          </a:r>
          <a:r>
            <a:rPr lang="en-US" altLang="en-US" dirty="0" err="1"/>
            <a:t>tanggung</a:t>
          </a:r>
          <a:r>
            <a:rPr lang="en-US" altLang="en-US" dirty="0"/>
            <a:t> </a:t>
          </a:r>
          <a:r>
            <a:rPr lang="en-US" altLang="en-US" dirty="0" err="1"/>
            <a:t>jawab</a:t>
          </a:r>
          <a:r>
            <a:rPr lang="en-US" altLang="en-US" dirty="0"/>
            <a:t> d</a:t>
          </a:r>
          <a:r>
            <a:rPr lang="id-ID" altLang="en-US" dirty="0"/>
            <a:t>a</a:t>
          </a:r>
          <a:r>
            <a:rPr lang="en-US" altLang="en-US" dirty="0"/>
            <a:t>r</a:t>
          </a:r>
          <a:r>
            <a:rPr lang="id-ID" altLang="en-US" dirty="0"/>
            <a:t>i</a:t>
          </a:r>
          <a:r>
            <a:rPr lang="en-US" altLang="en-US" dirty="0"/>
            <a:t> </a:t>
          </a:r>
          <a:r>
            <a:rPr lang="en-US" altLang="en-US" dirty="0" err="1"/>
            <a:t>pihak</a:t>
          </a:r>
          <a:r>
            <a:rPr lang="en-US" altLang="en-US" dirty="0"/>
            <a:t> yang </a:t>
          </a:r>
          <a:r>
            <a:rPr lang="en-US" altLang="en-US" dirty="0" err="1"/>
            <a:t>akan</a:t>
          </a:r>
          <a:r>
            <a:rPr lang="en-US" altLang="en-US" dirty="0"/>
            <a:t> </a:t>
          </a:r>
          <a:r>
            <a:rPr lang="en-US" altLang="en-US" dirty="0" err="1"/>
            <a:t>diwawancarai</a:t>
          </a:r>
          <a:r>
            <a:rPr lang="en-US" altLang="en-US" dirty="0"/>
            <a:t>, </a:t>
          </a:r>
          <a:r>
            <a:rPr lang="en-US" altLang="en-US" dirty="0" err="1"/>
            <a:t>jika</a:t>
          </a:r>
          <a:r>
            <a:rPr lang="en-US" altLang="en-US" dirty="0"/>
            <a:t> </a:t>
          </a:r>
          <a:r>
            <a:rPr lang="en-US" altLang="en-US" dirty="0" err="1"/>
            <a:t>perlu</a:t>
          </a:r>
          <a:r>
            <a:rPr lang="en-US" altLang="en-US" dirty="0"/>
            <a:t> </a:t>
          </a:r>
          <a:r>
            <a:rPr lang="en-US" altLang="en-US" dirty="0" err="1"/>
            <a:t>mendaftar</a:t>
          </a:r>
          <a:r>
            <a:rPr lang="en-US" altLang="en-US" dirty="0"/>
            <a:t> </a:t>
          </a:r>
          <a:r>
            <a:rPr lang="en-US" altLang="en-US" dirty="0" err="1"/>
            <a:t>kemungkinan</a:t>
          </a:r>
          <a:r>
            <a:rPr lang="en-US" altLang="en-US" dirty="0"/>
            <a:t> data yang </a:t>
          </a:r>
          <a:r>
            <a:rPr lang="en-US" altLang="en-US" dirty="0" err="1"/>
            <a:t>akan</a:t>
          </a:r>
          <a:r>
            <a:rPr lang="en-US" altLang="en-US" dirty="0"/>
            <a:t> </a:t>
          </a:r>
          <a:r>
            <a:rPr lang="en-US" altLang="en-US" dirty="0" err="1"/>
            <a:t>didapat</a:t>
          </a:r>
          <a:r>
            <a:rPr lang="en-US" altLang="en-US" dirty="0"/>
            <a:t> </a:t>
          </a:r>
          <a:r>
            <a:rPr lang="en-US" altLang="en-US" dirty="0" err="1"/>
            <a:t>nantinya</a:t>
          </a:r>
          <a:endParaRPr lang="en-US" dirty="0"/>
        </a:p>
      </dgm:t>
    </dgm:pt>
    <dgm:pt modelId="{50053D3B-5044-4FDE-8CA3-D803A7C2093B}" type="parTrans" cxnId="{EB418B4B-8405-465D-BFA7-1A36DCB51D81}">
      <dgm:prSet/>
      <dgm:spPr/>
      <dgm:t>
        <a:bodyPr/>
        <a:lstStyle/>
        <a:p>
          <a:endParaRPr lang="en-US"/>
        </a:p>
      </dgm:t>
    </dgm:pt>
    <dgm:pt modelId="{01BCDE24-25C3-4623-AB8B-3AEB0D86120A}" type="sibTrans" cxnId="{EB418B4B-8405-465D-BFA7-1A36DCB51D81}">
      <dgm:prSet/>
      <dgm:spPr/>
      <dgm:t>
        <a:bodyPr/>
        <a:lstStyle/>
        <a:p>
          <a:endParaRPr lang="en-US"/>
        </a:p>
      </dgm:t>
    </dgm:pt>
    <dgm:pt modelId="{CC5A8B23-06C2-4437-9B7B-DBEDAD266C8E}">
      <dgm:prSet phldrT="[Text]"/>
      <dgm:spPr/>
      <dgm:t>
        <a:bodyPr/>
        <a:lstStyle/>
        <a:p>
          <a:r>
            <a:rPr lang="en-US" altLang="en-US" dirty="0" err="1"/>
            <a:t>Mengumpulkan</a:t>
          </a:r>
          <a:r>
            <a:rPr lang="en-US" altLang="en-US" dirty="0"/>
            <a:t> </a:t>
          </a:r>
          <a:r>
            <a:rPr lang="en-US" altLang="en-US" dirty="0" err="1"/>
            <a:t>sebanyak</a:t>
          </a:r>
          <a:r>
            <a:rPr lang="en-US" altLang="en-US" dirty="0"/>
            <a:t> </a:t>
          </a:r>
          <a:r>
            <a:rPr lang="en-US" altLang="en-US" dirty="0" err="1"/>
            <a:t>mungkin</a:t>
          </a:r>
          <a:r>
            <a:rPr lang="en-US" altLang="en-US" dirty="0"/>
            <a:t> </a:t>
          </a:r>
          <a:r>
            <a:rPr lang="en-US" altLang="en-US" dirty="0" err="1"/>
            <a:t>informasi</a:t>
          </a:r>
          <a:r>
            <a:rPr lang="en-US" altLang="en-US" dirty="0"/>
            <a:t> </a:t>
          </a:r>
          <a:r>
            <a:rPr lang="en-US" altLang="en-US" dirty="0" err="1"/>
            <a:t>dari</a:t>
          </a:r>
          <a:r>
            <a:rPr lang="en-US" altLang="en-US" dirty="0"/>
            <a:t> </a:t>
          </a:r>
          <a:r>
            <a:rPr lang="en-US" altLang="en-US" dirty="0" err="1"/>
            <a:t>pihak</a:t>
          </a:r>
          <a:r>
            <a:rPr lang="en-US" altLang="en-US" dirty="0"/>
            <a:t> yang </a:t>
          </a:r>
          <a:r>
            <a:rPr lang="en-US" altLang="en-US" dirty="0" err="1"/>
            <a:t>diwawancarai</a:t>
          </a:r>
          <a:r>
            <a:rPr lang="en-US" altLang="en-US" dirty="0"/>
            <a:t> </a:t>
          </a:r>
          <a:r>
            <a:rPr lang="en-US" altLang="en-US" dirty="0" err="1"/>
            <a:t>meliputi</a:t>
          </a:r>
          <a:r>
            <a:rPr lang="id-ID" altLang="en-US" dirty="0"/>
            <a:t>: </a:t>
          </a:r>
          <a:r>
            <a:rPr lang="en-ID" altLang="en-US" dirty="0"/>
            <a:t> </a:t>
          </a:r>
          <a:r>
            <a:rPr lang="en-US" altLang="en-US" dirty="0" err="1"/>
            <a:t>prosedur</a:t>
          </a:r>
          <a:r>
            <a:rPr lang="en-US" altLang="en-US" dirty="0"/>
            <a:t>, manual </a:t>
          </a:r>
          <a:r>
            <a:rPr lang="en-US" altLang="en-US" dirty="0" err="1"/>
            <a:t>pengguna</a:t>
          </a:r>
          <a:r>
            <a:rPr lang="en-US" altLang="en-US" dirty="0"/>
            <a:t>, </a:t>
          </a:r>
          <a:r>
            <a:rPr lang="en-US" altLang="en-US" dirty="0" err="1"/>
            <a:t>contoh</a:t>
          </a:r>
          <a:r>
            <a:rPr lang="en-US" altLang="en-US" dirty="0"/>
            <a:t> </a:t>
          </a:r>
          <a:r>
            <a:rPr lang="en-US" altLang="en-US" dirty="0" err="1"/>
            <a:t>laporan</a:t>
          </a:r>
          <a:r>
            <a:rPr lang="en-US" altLang="en-US" dirty="0"/>
            <a:t> </a:t>
          </a:r>
          <a:r>
            <a:rPr lang="en-US" altLang="en-US" dirty="0" err="1"/>
            <a:t>dan</a:t>
          </a:r>
          <a:r>
            <a:rPr lang="en-US" altLang="en-US" dirty="0"/>
            <a:t> </a:t>
          </a:r>
          <a:r>
            <a:rPr lang="en-US" altLang="en-US" dirty="0" err="1"/>
            <a:t>informasi</a:t>
          </a:r>
          <a:r>
            <a:rPr lang="en-US" altLang="en-US" dirty="0"/>
            <a:t> </a:t>
          </a:r>
          <a:r>
            <a:rPr lang="en-US" altLang="en-US" dirty="0" err="1"/>
            <a:t>lainnya</a:t>
          </a:r>
          <a:r>
            <a:rPr lang="en-US" altLang="en-US" dirty="0"/>
            <a:t> yang </a:t>
          </a:r>
          <a:r>
            <a:rPr lang="en-US" altLang="en-US" dirty="0" err="1"/>
            <a:t>berguna</a:t>
          </a:r>
          <a:r>
            <a:rPr lang="en-US" altLang="en-US" dirty="0"/>
            <a:t> </a:t>
          </a:r>
          <a:r>
            <a:rPr lang="en-US" altLang="en-US" dirty="0" err="1"/>
            <a:t>untuk</a:t>
          </a:r>
          <a:r>
            <a:rPr lang="en-US" altLang="en-US" dirty="0"/>
            <a:t> </a:t>
          </a:r>
          <a:r>
            <a:rPr lang="en-US" altLang="en-US" dirty="0" err="1"/>
            <a:t>kepentingan</a:t>
          </a:r>
          <a:r>
            <a:rPr lang="en-US" altLang="en-US" dirty="0"/>
            <a:t> audit.</a:t>
          </a:r>
          <a:endParaRPr lang="en-US" dirty="0"/>
        </a:p>
      </dgm:t>
    </dgm:pt>
    <dgm:pt modelId="{3D7D20BC-9AD4-4354-91CA-C9808B72BB94}" type="parTrans" cxnId="{87FCAC52-CFCC-429B-9106-EE7493406B68}">
      <dgm:prSet/>
      <dgm:spPr/>
      <dgm:t>
        <a:bodyPr/>
        <a:lstStyle/>
        <a:p>
          <a:endParaRPr lang="en-US"/>
        </a:p>
      </dgm:t>
    </dgm:pt>
    <dgm:pt modelId="{A8E45E41-25FF-4766-803C-A1F7C4B18C94}" type="sibTrans" cxnId="{87FCAC52-CFCC-429B-9106-EE7493406B68}">
      <dgm:prSet/>
      <dgm:spPr/>
      <dgm:t>
        <a:bodyPr/>
        <a:lstStyle/>
        <a:p>
          <a:endParaRPr lang="en-US"/>
        </a:p>
      </dgm:t>
    </dgm:pt>
    <dgm:pt modelId="{74DA3008-719A-49F2-B9F4-0EB6970CFE79}" type="pres">
      <dgm:prSet presAssocID="{5749665F-511A-4198-B770-F60AFC20C605}" presName="Name0" presStyleCnt="0">
        <dgm:presLayoutVars>
          <dgm:chMax val="7"/>
          <dgm:chPref val="7"/>
          <dgm:dir/>
        </dgm:presLayoutVars>
      </dgm:prSet>
      <dgm:spPr/>
      <dgm:t>
        <a:bodyPr/>
        <a:lstStyle/>
        <a:p>
          <a:endParaRPr lang="en-US"/>
        </a:p>
      </dgm:t>
    </dgm:pt>
    <dgm:pt modelId="{C518002C-E01D-4490-BB37-0FF671619A58}" type="pres">
      <dgm:prSet presAssocID="{5749665F-511A-4198-B770-F60AFC20C605}" presName="Name1" presStyleCnt="0"/>
      <dgm:spPr/>
    </dgm:pt>
    <dgm:pt modelId="{981515EA-110B-4380-AB21-9540508E00CA}" type="pres">
      <dgm:prSet presAssocID="{5749665F-511A-4198-B770-F60AFC20C605}" presName="cycle" presStyleCnt="0"/>
      <dgm:spPr/>
    </dgm:pt>
    <dgm:pt modelId="{FC87EDF2-4E9E-419D-B2F2-7B830AD6B45D}" type="pres">
      <dgm:prSet presAssocID="{5749665F-511A-4198-B770-F60AFC20C605}" presName="srcNode" presStyleLbl="node1" presStyleIdx="0" presStyleCnt="3"/>
      <dgm:spPr/>
    </dgm:pt>
    <dgm:pt modelId="{03BCBB89-7293-4E81-9B46-EE2FEC671FDC}" type="pres">
      <dgm:prSet presAssocID="{5749665F-511A-4198-B770-F60AFC20C605}" presName="conn" presStyleLbl="parChTrans1D2" presStyleIdx="0" presStyleCnt="1"/>
      <dgm:spPr/>
      <dgm:t>
        <a:bodyPr/>
        <a:lstStyle/>
        <a:p>
          <a:endParaRPr lang="en-US"/>
        </a:p>
      </dgm:t>
    </dgm:pt>
    <dgm:pt modelId="{185DBAEA-3D42-4013-9972-C74906A635DE}" type="pres">
      <dgm:prSet presAssocID="{5749665F-511A-4198-B770-F60AFC20C605}" presName="extraNode" presStyleLbl="node1" presStyleIdx="0" presStyleCnt="3"/>
      <dgm:spPr/>
    </dgm:pt>
    <dgm:pt modelId="{C0FA1211-4031-4CF3-91A9-79D841BA451B}" type="pres">
      <dgm:prSet presAssocID="{5749665F-511A-4198-B770-F60AFC20C605}" presName="dstNode" presStyleLbl="node1" presStyleIdx="0" presStyleCnt="3"/>
      <dgm:spPr/>
    </dgm:pt>
    <dgm:pt modelId="{A1BB00B6-3E76-4344-9B5C-B6F7FDB91770}" type="pres">
      <dgm:prSet presAssocID="{BF405399-B915-496D-A7F7-D7B381ADC466}" presName="text_1" presStyleLbl="node1" presStyleIdx="0" presStyleCnt="3">
        <dgm:presLayoutVars>
          <dgm:bulletEnabled val="1"/>
        </dgm:presLayoutVars>
      </dgm:prSet>
      <dgm:spPr/>
      <dgm:t>
        <a:bodyPr/>
        <a:lstStyle/>
        <a:p>
          <a:endParaRPr lang="en-US"/>
        </a:p>
      </dgm:t>
    </dgm:pt>
    <dgm:pt modelId="{9336A928-B080-43B5-B4DC-FE6AB0269723}" type="pres">
      <dgm:prSet presAssocID="{BF405399-B915-496D-A7F7-D7B381ADC466}" presName="accent_1" presStyleCnt="0"/>
      <dgm:spPr/>
    </dgm:pt>
    <dgm:pt modelId="{5327FE27-B885-45FA-AC84-C9535D11DA14}" type="pres">
      <dgm:prSet presAssocID="{BF405399-B915-496D-A7F7-D7B381ADC466}" presName="accentRepeatNode" presStyleLbl="solidFgAcc1" presStyleIdx="0" presStyleCnt="3"/>
      <dgm:spPr/>
    </dgm:pt>
    <dgm:pt modelId="{1FE4B78E-A46A-4EF1-BB23-866B301DDC09}" type="pres">
      <dgm:prSet presAssocID="{7F61630A-96A2-4D8D-8704-EFDA95739050}" presName="text_2" presStyleLbl="node1" presStyleIdx="1" presStyleCnt="3">
        <dgm:presLayoutVars>
          <dgm:bulletEnabled val="1"/>
        </dgm:presLayoutVars>
      </dgm:prSet>
      <dgm:spPr/>
      <dgm:t>
        <a:bodyPr/>
        <a:lstStyle/>
        <a:p>
          <a:endParaRPr lang="en-US"/>
        </a:p>
      </dgm:t>
    </dgm:pt>
    <dgm:pt modelId="{1EECCCAC-15FC-48AB-B0C6-0FCF61DC6412}" type="pres">
      <dgm:prSet presAssocID="{7F61630A-96A2-4D8D-8704-EFDA95739050}" presName="accent_2" presStyleCnt="0"/>
      <dgm:spPr/>
    </dgm:pt>
    <dgm:pt modelId="{CC47B21A-F22B-4B30-A205-536195AA86D8}" type="pres">
      <dgm:prSet presAssocID="{7F61630A-96A2-4D8D-8704-EFDA95739050}" presName="accentRepeatNode" presStyleLbl="solidFgAcc1" presStyleIdx="1" presStyleCnt="3"/>
      <dgm:spPr/>
    </dgm:pt>
    <dgm:pt modelId="{0A97A09D-5A3D-47A4-B0B5-F300B79B63CB}" type="pres">
      <dgm:prSet presAssocID="{CC5A8B23-06C2-4437-9B7B-DBEDAD266C8E}" presName="text_3" presStyleLbl="node1" presStyleIdx="2" presStyleCnt="3" custLinFactNeighborX="3924" custLinFactNeighborY="1223">
        <dgm:presLayoutVars>
          <dgm:bulletEnabled val="1"/>
        </dgm:presLayoutVars>
      </dgm:prSet>
      <dgm:spPr/>
      <dgm:t>
        <a:bodyPr/>
        <a:lstStyle/>
        <a:p>
          <a:endParaRPr lang="en-US"/>
        </a:p>
      </dgm:t>
    </dgm:pt>
    <dgm:pt modelId="{BC7A9300-F33D-47B6-8366-E7C9834A1B51}" type="pres">
      <dgm:prSet presAssocID="{CC5A8B23-06C2-4437-9B7B-DBEDAD266C8E}" presName="accent_3" presStyleCnt="0"/>
      <dgm:spPr/>
    </dgm:pt>
    <dgm:pt modelId="{B9A23523-5FFB-4601-9EC0-987BD5D45502}" type="pres">
      <dgm:prSet presAssocID="{CC5A8B23-06C2-4437-9B7B-DBEDAD266C8E}" presName="accentRepeatNode" presStyleLbl="solidFgAcc1" presStyleIdx="2" presStyleCnt="3"/>
      <dgm:spPr/>
    </dgm:pt>
  </dgm:ptLst>
  <dgm:cxnLst>
    <dgm:cxn modelId="{4B5AC39F-A800-4D4E-85E0-1F851DEA2651}" type="presOf" srcId="{7F61630A-96A2-4D8D-8704-EFDA95739050}" destId="{1FE4B78E-A46A-4EF1-BB23-866B301DDC09}" srcOrd="0" destOrd="0" presId="urn:microsoft.com/office/officeart/2008/layout/VerticalCurvedList"/>
    <dgm:cxn modelId="{2CCE9021-A8B4-4C1E-A113-466480D5C7B9}" type="presOf" srcId="{9C9CF445-84A6-45BD-A7C1-5C8834EA2BF9}" destId="{03BCBB89-7293-4E81-9B46-EE2FEC671FDC}" srcOrd="0" destOrd="0" presId="urn:microsoft.com/office/officeart/2008/layout/VerticalCurvedList"/>
    <dgm:cxn modelId="{87FCAC52-CFCC-429B-9106-EE7493406B68}" srcId="{5749665F-511A-4198-B770-F60AFC20C605}" destId="{CC5A8B23-06C2-4437-9B7B-DBEDAD266C8E}" srcOrd="2" destOrd="0" parTransId="{3D7D20BC-9AD4-4354-91CA-C9808B72BB94}" sibTransId="{A8E45E41-25FF-4766-803C-A1F7C4B18C94}"/>
    <dgm:cxn modelId="{A91996EA-8653-4281-B142-3D7B3B5B78EC}" type="presOf" srcId="{CC5A8B23-06C2-4437-9B7B-DBEDAD266C8E}" destId="{0A97A09D-5A3D-47A4-B0B5-F300B79B63CB}" srcOrd="0" destOrd="0" presId="urn:microsoft.com/office/officeart/2008/layout/VerticalCurvedList"/>
    <dgm:cxn modelId="{EB418B4B-8405-465D-BFA7-1A36DCB51D81}" srcId="{5749665F-511A-4198-B770-F60AFC20C605}" destId="{7F61630A-96A2-4D8D-8704-EFDA95739050}" srcOrd="1" destOrd="0" parTransId="{50053D3B-5044-4FDE-8CA3-D803A7C2093B}" sibTransId="{01BCDE24-25C3-4623-AB8B-3AEB0D86120A}"/>
    <dgm:cxn modelId="{285AEB1B-09C8-4F56-B94E-3E8278842227}" srcId="{5749665F-511A-4198-B770-F60AFC20C605}" destId="{BF405399-B915-496D-A7F7-D7B381ADC466}" srcOrd="0" destOrd="0" parTransId="{85966142-401C-44F5-814A-EAB9219BB045}" sibTransId="{9C9CF445-84A6-45BD-A7C1-5C8834EA2BF9}"/>
    <dgm:cxn modelId="{5DF6EC83-8B59-4B69-8EB4-D97D26998B04}" type="presOf" srcId="{BF405399-B915-496D-A7F7-D7B381ADC466}" destId="{A1BB00B6-3E76-4344-9B5C-B6F7FDB91770}" srcOrd="0" destOrd="0" presId="urn:microsoft.com/office/officeart/2008/layout/VerticalCurvedList"/>
    <dgm:cxn modelId="{F4304831-7831-46DC-A2AC-F2802FC88DB3}" type="presOf" srcId="{5749665F-511A-4198-B770-F60AFC20C605}" destId="{74DA3008-719A-49F2-B9F4-0EB6970CFE79}" srcOrd="0" destOrd="0" presId="urn:microsoft.com/office/officeart/2008/layout/VerticalCurvedList"/>
    <dgm:cxn modelId="{FE1DD832-55E1-418F-B8B8-7E7918D64668}" type="presParOf" srcId="{74DA3008-719A-49F2-B9F4-0EB6970CFE79}" destId="{C518002C-E01D-4490-BB37-0FF671619A58}" srcOrd="0" destOrd="0" presId="urn:microsoft.com/office/officeart/2008/layout/VerticalCurvedList"/>
    <dgm:cxn modelId="{24C91A1D-3AB6-4C35-B352-B5CF850AA072}" type="presParOf" srcId="{C518002C-E01D-4490-BB37-0FF671619A58}" destId="{981515EA-110B-4380-AB21-9540508E00CA}" srcOrd="0" destOrd="0" presId="urn:microsoft.com/office/officeart/2008/layout/VerticalCurvedList"/>
    <dgm:cxn modelId="{692EEE4F-6DCF-4FA4-A255-9F2D5783FFC1}" type="presParOf" srcId="{981515EA-110B-4380-AB21-9540508E00CA}" destId="{FC87EDF2-4E9E-419D-B2F2-7B830AD6B45D}" srcOrd="0" destOrd="0" presId="urn:microsoft.com/office/officeart/2008/layout/VerticalCurvedList"/>
    <dgm:cxn modelId="{71B38759-13B4-42CE-9340-CEEF40BF284B}" type="presParOf" srcId="{981515EA-110B-4380-AB21-9540508E00CA}" destId="{03BCBB89-7293-4E81-9B46-EE2FEC671FDC}" srcOrd="1" destOrd="0" presId="urn:microsoft.com/office/officeart/2008/layout/VerticalCurvedList"/>
    <dgm:cxn modelId="{F30EC440-1C06-48FA-AFFB-800843E00735}" type="presParOf" srcId="{981515EA-110B-4380-AB21-9540508E00CA}" destId="{185DBAEA-3D42-4013-9972-C74906A635DE}" srcOrd="2" destOrd="0" presId="urn:microsoft.com/office/officeart/2008/layout/VerticalCurvedList"/>
    <dgm:cxn modelId="{B65D14B8-D003-4AAF-BAFE-0DD43DAFCD2A}" type="presParOf" srcId="{981515EA-110B-4380-AB21-9540508E00CA}" destId="{C0FA1211-4031-4CF3-91A9-79D841BA451B}" srcOrd="3" destOrd="0" presId="urn:microsoft.com/office/officeart/2008/layout/VerticalCurvedList"/>
    <dgm:cxn modelId="{7D3AEB8C-9ABF-44A5-BE0E-44B4454595C7}" type="presParOf" srcId="{C518002C-E01D-4490-BB37-0FF671619A58}" destId="{A1BB00B6-3E76-4344-9B5C-B6F7FDB91770}" srcOrd="1" destOrd="0" presId="urn:microsoft.com/office/officeart/2008/layout/VerticalCurvedList"/>
    <dgm:cxn modelId="{90EAF91D-1ADC-4F1E-98A0-36FB0634EDBC}" type="presParOf" srcId="{C518002C-E01D-4490-BB37-0FF671619A58}" destId="{9336A928-B080-43B5-B4DC-FE6AB0269723}" srcOrd="2" destOrd="0" presId="urn:microsoft.com/office/officeart/2008/layout/VerticalCurvedList"/>
    <dgm:cxn modelId="{ACB246D4-C41B-470D-949F-283D396A3CDD}" type="presParOf" srcId="{9336A928-B080-43B5-B4DC-FE6AB0269723}" destId="{5327FE27-B885-45FA-AC84-C9535D11DA14}" srcOrd="0" destOrd="0" presId="urn:microsoft.com/office/officeart/2008/layout/VerticalCurvedList"/>
    <dgm:cxn modelId="{B3E6F93C-5AF0-42EA-B00D-9AB63DF6A687}" type="presParOf" srcId="{C518002C-E01D-4490-BB37-0FF671619A58}" destId="{1FE4B78E-A46A-4EF1-BB23-866B301DDC09}" srcOrd="3" destOrd="0" presId="urn:microsoft.com/office/officeart/2008/layout/VerticalCurvedList"/>
    <dgm:cxn modelId="{8F0448D8-06CC-4E6B-B5F0-09F403AF4499}" type="presParOf" srcId="{C518002C-E01D-4490-BB37-0FF671619A58}" destId="{1EECCCAC-15FC-48AB-B0C6-0FCF61DC6412}" srcOrd="4" destOrd="0" presId="urn:microsoft.com/office/officeart/2008/layout/VerticalCurvedList"/>
    <dgm:cxn modelId="{8BA1EA89-88B2-4B9C-A631-B1731EC91512}" type="presParOf" srcId="{1EECCCAC-15FC-48AB-B0C6-0FCF61DC6412}" destId="{CC47B21A-F22B-4B30-A205-536195AA86D8}" srcOrd="0" destOrd="0" presId="urn:microsoft.com/office/officeart/2008/layout/VerticalCurvedList"/>
    <dgm:cxn modelId="{89C6E0F5-EF6C-453D-B3D2-B47FB63A53C7}" type="presParOf" srcId="{C518002C-E01D-4490-BB37-0FF671619A58}" destId="{0A97A09D-5A3D-47A4-B0B5-F300B79B63CB}" srcOrd="5" destOrd="0" presId="urn:microsoft.com/office/officeart/2008/layout/VerticalCurvedList"/>
    <dgm:cxn modelId="{24C70C20-BF4A-4023-AFE0-EBBBC1DC3D0C}" type="presParOf" srcId="{C518002C-E01D-4490-BB37-0FF671619A58}" destId="{BC7A9300-F33D-47B6-8366-E7C9834A1B51}" srcOrd="6" destOrd="0" presId="urn:microsoft.com/office/officeart/2008/layout/VerticalCurvedList"/>
    <dgm:cxn modelId="{77CC2E57-1F12-42D6-B7EA-2D110F0DF46E}" type="presParOf" srcId="{BC7A9300-F33D-47B6-8366-E7C9834A1B51}" destId="{B9A23523-5FFB-4601-9EC0-987BD5D4550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49665F-511A-4198-B770-F60AFC20C605}"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US"/>
        </a:p>
      </dgm:t>
    </dgm:pt>
    <dgm:pt modelId="{BF405399-B915-496D-A7F7-D7B381ADC466}">
      <dgm:prSet phldrT="[Text]"/>
      <dgm:spPr/>
      <dgm:t>
        <a:bodyPr/>
        <a:lstStyle/>
        <a:p>
          <a:r>
            <a:rPr lang="en-US" altLang="en-US" dirty="0" err="1"/>
            <a:t>Menginformasikan</a:t>
          </a:r>
          <a:r>
            <a:rPr lang="en-US" altLang="en-US" dirty="0"/>
            <a:t> </a:t>
          </a:r>
          <a:r>
            <a:rPr lang="en-US" altLang="en-US" dirty="0" err="1"/>
            <a:t>kepada</a:t>
          </a:r>
          <a:r>
            <a:rPr lang="en-US" altLang="en-US" dirty="0"/>
            <a:t> </a:t>
          </a:r>
          <a:r>
            <a:rPr lang="en-US" altLang="en-US" dirty="0" err="1"/>
            <a:t>pihak</a:t>
          </a:r>
          <a:r>
            <a:rPr lang="en-US" altLang="en-US" dirty="0"/>
            <a:t> yang </a:t>
          </a:r>
          <a:r>
            <a:rPr lang="en-US" altLang="en-US" dirty="0" err="1"/>
            <a:t>diwawancarai</a:t>
          </a:r>
          <a:r>
            <a:rPr lang="en-US" altLang="en-US" dirty="0"/>
            <a:t> </a:t>
          </a:r>
          <a:r>
            <a:rPr lang="en-US" altLang="en-US" dirty="0" err="1"/>
            <a:t>apa</a:t>
          </a:r>
          <a:r>
            <a:rPr lang="en-US" altLang="en-US" dirty="0"/>
            <a:t> </a:t>
          </a:r>
          <a:r>
            <a:rPr lang="en-US" altLang="en-US" dirty="0" err="1"/>
            <a:t>tujuan</a:t>
          </a:r>
          <a:r>
            <a:rPr lang="en-US" altLang="en-US" dirty="0"/>
            <a:t> </a:t>
          </a:r>
          <a:r>
            <a:rPr lang="en-US" altLang="en-US" dirty="0" err="1"/>
            <a:t>dari</a:t>
          </a:r>
          <a:r>
            <a:rPr lang="en-US" altLang="en-US" dirty="0"/>
            <a:t> </a:t>
          </a:r>
          <a:r>
            <a:rPr lang="en-US" altLang="en-US" dirty="0" err="1"/>
            <a:t>wawancara</a:t>
          </a:r>
          <a:r>
            <a:rPr lang="en-US" altLang="en-US" dirty="0"/>
            <a:t> </a:t>
          </a:r>
          <a:r>
            <a:rPr lang="en-US" altLang="en-US" dirty="0" err="1"/>
            <a:t>dan</a:t>
          </a:r>
          <a:r>
            <a:rPr lang="en-US" altLang="en-US" dirty="0"/>
            <a:t> </a:t>
          </a:r>
          <a:r>
            <a:rPr lang="en-US" altLang="en-US" dirty="0" err="1"/>
            <a:t>menjelaskan</a:t>
          </a:r>
          <a:r>
            <a:rPr lang="en-US" altLang="en-US" dirty="0"/>
            <a:t> </a:t>
          </a:r>
          <a:r>
            <a:rPr lang="en-US" altLang="en-US" dirty="0" err="1"/>
            <a:t>tujuan</a:t>
          </a:r>
          <a:r>
            <a:rPr lang="en-US" altLang="en-US" dirty="0"/>
            <a:t> yang </a:t>
          </a:r>
          <a:r>
            <a:rPr lang="en-US" altLang="en-US" dirty="0" err="1"/>
            <a:t>hendak</a:t>
          </a:r>
          <a:r>
            <a:rPr lang="en-US" altLang="en-US" dirty="0"/>
            <a:t> </a:t>
          </a:r>
          <a:r>
            <a:rPr lang="en-US" altLang="en-US" dirty="0" err="1"/>
            <a:t>dicapai</a:t>
          </a:r>
          <a:r>
            <a:rPr lang="en-US" altLang="en-US" dirty="0"/>
            <a:t> </a:t>
          </a:r>
          <a:r>
            <a:rPr lang="en-US" altLang="en-US" dirty="0" err="1"/>
            <a:t>dari</a:t>
          </a:r>
          <a:r>
            <a:rPr lang="en-US" altLang="en-US" dirty="0"/>
            <a:t> proses </a:t>
          </a:r>
          <a:r>
            <a:rPr lang="en-US" altLang="en-US" dirty="0" err="1"/>
            <a:t>wawancara</a:t>
          </a:r>
          <a:r>
            <a:rPr lang="en-US" altLang="en-US" dirty="0"/>
            <a:t>.</a:t>
          </a:r>
          <a:endParaRPr lang="en-US" dirty="0"/>
        </a:p>
      </dgm:t>
    </dgm:pt>
    <dgm:pt modelId="{85966142-401C-44F5-814A-EAB9219BB045}" type="parTrans" cxnId="{285AEB1B-09C8-4F56-B94E-3E8278842227}">
      <dgm:prSet/>
      <dgm:spPr/>
      <dgm:t>
        <a:bodyPr/>
        <a:lstStyle/>
        <a:p>
          <a:endParaRPr lang="en-US"/>
        </a:p>
      </dgm:t>
    </dgm:pt>
    <dgm:pt modelId="{9C9CF445-84A6-45BD-A7C1-5C8834EA2BF9}" type="sibTrans" cxnId="{285AEB1B-09C8-4F56-B94E-3E8278842227}">
      <dgm:prSet/>
      <dgm:spPr/>
      <dgm:t>
        <a:bodyPr/>
        <a:lstStyle/>
        <a:p>
          <a:endParaRPr lang="en-US"/>
        </a:p>
      </dgm:t>
    </dgm:pt>
    <dgm:pt modelId="{7F61630A-96A2-4D8D-8704-EFDA95739050}">
      <dgm:prSet phldrT="[Text]"/>
      <dgm:spPr/>
      <dgm:t>
        <a:bodyPr/>
        <a:lstStyle/>
        <a:p>
          <a:r>
            <a:rPr lang="en-US" altLang="en-US" dirty="0" err="1"/>
            <a:t>Saat</a:t>
          </a:r>
          <a:r>
            <a:rPr lang="en-US" altLang="en-US" dirty="0"/>
            <a:t> </a:t>
          </a:r>
          <a:r>
            <a:rPr lang="en-US" altLang="en-US" dirty="0" err="1"/>
            <a:t>mencatat</a:t>
          </a:r>
          <a:r>
            <a:rPr lang="en-US" altLang="en-US" dirty="0"/>
            <a:t> </a:t>
          </a:r>
          <a:r>
            <a:rPr lang="en-US" altLang="en-US" dirty="0" err="1"/>
            <a:t>wawancara</a:t>
          </a:r>
          <a:r>
            <a:rPr lang="en-US" altLang="en-US" dirty="0"/>
            <a:t>, </a:t>
          </a:r>
          <a:r>
            <a:rPr lang="en-US" altLang="en-US" dirty="0" err="1"/>
            <a:t>pengaudit</a:t>
          </a:r>
          <a:r>
            <a:rPr lang="en-US" altLang="en-US" dirty="0"/>
            <a:t> SI/TI </a:t>
          </a:r>
          <a:r>
            <a:rPr lang="en-US" altLang="en-US" dirty="0" err="1"/>
            <a:t>menjelaskan</a:t>
          </a:r>
          <a:r>
            <a:rPr lang="en-US" altLang="en-US" dirty="0"/>
            <a:t> </a:t>
          </a:r>
          <a:r>
            <a:rPr lang="en-US" altLang="en-US" dirty="0" err="1"/>
            <a:t>apa</a:t>
          </a:r>
          <a:r>
            <a:rPr lang="en-US" altLang="en-US" dirty="0"/>
            <a:t> yang </a:t>
          </a:r>
          <a:r>
            <a:rPr lang="en-US" altLang="en-US" dirty="0" err="1"/>
            <a:t>sedang</a:t>
          </a:r>
          <a:r>
            <a:rPr lang="en-US" altLang="en-US" dirty="0"/>
            <a:t> </a:t>
          </a:r>
          <a:r>
            <a:rPr lang="en-US" altLang="en-US" dirty="0" err="1"/>
            <a:t>dilakukan</a:t>
          </a:r>
          <a:r>
            <a:rPr lang="en-US" altLang="en-US" dirty="0"/>
            <a:t> </a:t>
          </a:r>
          <a:r>
            <a:rPr lang="en-US" altLang="en-US" dirty="0" err="1"/>
            <a:t>dan</a:t>
          </a:r>
          <a:r>
            <a:rPr lang="en-US" altLang="en-US" dirty="0"/>
            <a:t> </a:t>
          </a:r>
          <a:r>
            <a:rPr lang="en-US" altLang="en-US" dirty="0" err="1"/>
            <a:t>mengapa</a:t>
          </a:r>
          <a:r>
            <a:rPr lang="en-US" altLang="en-US" dirty="0"/>
            <a:t> </a:t>
          </a:r>
          <a:r>
            <a:rPr lang="en-US" altLang="en-US" dirty="0" err="1"/>
            <a:t>perlu</a:t>
          </a:r>
          <a:r>
            <a:rPr lang="en-US" altLang="en-US" dirty="0"/>
            <a:t> </a:t>
          </a:r>
          <a:r>
            <a:rPr lang="en-US" altLang="en-US" dirty="0" err="1"/>
            <a:t>melakukannya</a:t>
          </a:r>
          <a:r>
            <a:rPr lang="en-US" altLang="en-US" dirty="0"/>
            <a:t>.</a:t>
          </a:r>
          <a:endParaRPr lang="en-US" dirty="0"/>
        </a:p>
      </dgm:t>
    </dgm:pt>
    <dgm:pt modelId="{50053D3B-5044-4FDE-8CA3-D803A7C2093B}" type="parTrans" cxnId="{EB418B4B-8405-465D-BFA7-1A36DCB51D81}">
      <dgm:prSet/>
      <dgm:spPr/>
      <dgm:t>
        <a:bodyPr/>
        <a:lstStyle/>
        <a:p>
          <a:endParaRPr lang="en-US"/>
        </a:p>
      </dgm:t>
    </dgm:pt>
    <dgm:pt modelId="{01BCDE24-25C3-4623-AB8B-3AEB0D86120A}" type="sibTrans" cxnId="{EB418B4B-8405-465D-BFA7-1A36DCB51D81}">
      <dgm:prSet/>
      <dgm:spPr/>
      <dgm:t>
        <a:bodyPr/>
        <a:lstStyle/>
        <a:p>
          <a:endParaRPr lang="en-US"/>
        </a:p>
      </dgm:t>
    </dgm:pt>
    <dgm:pt modelId="{CC5A8B23-06C2-4437-9B7B-DBEDAD266C8E}">
      <dgm:prSet phldrT="[Text]"/>
      <dgm:spPr/>
      <dgm:t>
        <a:bodyPr/>
        <a:lstStyle/>
        <a:p>
          <a:r>
            <a:rPr lang="en-US" altLang="en-US" dirty="0" err="1"/>
            <a:t>Selama</a:t>
          </a:r>
          <a:r>
            <a:rPr lang="en-US" altLang="en-US" dirty="0"/>
            <a:t> proses </a:t>
          </a:r>
          <a:r>
            <a:rPr lang="en-US" altLang="en-US" dirty="0" err="1"/>
            <a:t>wawancara</a:t>
          </a:r>
          <a:r>
            <a:rPr lang="en-US" altLang="en-US" dirty="0"/>
            <a:t>, </a:t>
          </a:r>
          <a:r>
            <a:rPr lang="en-US" altLang="en-US" dirty="0" err="1"/>
            <a:t>semua</a:t>
          </a:r>
          <a:r>
            <a:rPr lang="en-US" altLang="en-US" dirty="0"/>
            <a:t> data </a:t>
          </a:r>
          <a:r>
            <a:rPr lang="en-US" altLang="en-US" dirty="0" err="1"/>
            <a:t>maupun</a:t>
          </a:r>
          <a:r>
            <a:rPr lang="en-US" altLang="en-US" dirty="0"/>
            <a:t> </a:t>
          </a:r>
          <a:r>
            <a:rPr lang="en-US" altLang="en-US" dirty="0" err="1"/>
            <a:t>opini</a:t>
          </a:r>
          <a:r>
            <a:rPr lang="en-US" altLang="en-US" dirty="0"/>
            <a:t> yang </a:t>
          </a:r>
          <a:r>
            <a:rPr lang="en-US" altLang="en-US" dirty="0" err="1"/>
            <a:t>terkumpul</a:t>
          </a:r>
          <a:r>
            <a:rPr lang="en-US" altLang="en-US" dirty="0"/>
            <a:t> </a:t>
          </a:r>
          <a:r>
            <a:rPr lang="en-US" altLang="en-US" dirty="0" err="1"/>
            <a:t>dari</a:t>
          </a:r>
          <a:r>
            <a:rPr lang="en-US" altLang="en-US" dirty="0"/>
            <a:t> </a:t>
          </a:r>
          <a:r>
            <a:rPr lang="en-US" altLang="en-US" dirty="0" err="1"/>
            <a:t>hasil</a:t>
          </a:r>
          <a:r>
            <a:rPr lang="en-US" altLang="en-US" dirty="0"/>
            <a:t> </a:t>
          </a:r>
          <a:r>
            <a:rPr lang="en-US" altLang="en-US" dirty="0" err="1"/>
            <a:t>wawancara</a:t>
          </a:r>
          <a:r>
            <a:rPr lang="en-US" altLang="en-US" dirty="0"/>
            <a:t> </a:t>
          </a:r>
          <a:r>
            <a:rPr lang="en-US" altLang="en-US" dirty="0" err="1"/>
            <a:t>akan</a:t>
          </a:r>
          <a:r>
            <a:rPr lang="en-US" altLang="en-US" dirty="0"/>
            <a:t> </a:t>
          </a:r>
          <a:r>
            <a:rPr lang="en-US" altLang="en-US" dirty="0" err="1"/>
            <a:t>didokumentasikan</a:t>
          </a:r>
          <a:r>
            <a:rPr lang="en-US" altLang="en-US" dirty="0"/>
            <a:t> </a:t>
          </a:r>
          <a:r>
            <a:rPr lang="en-US" altLang="en-US" dirty="0" err="1"/>
            <a:t>oleh</a:t>
          </a:r>
          <a:r>
            <a:rPr lang="en-US" altLang="en-US" dirty="0"/>
            <a:t> </a:t>
          </a:r>
          <a:r>
            <a:rPr lang="en-US" altLang="en-US" dirty="0" err="1"/>
            <a:t>pewawancara</a:t>
          </a:r>
          <a:r>
            <a:rPr lang="en-US" altLang="en-US" dirty="0"/>
            <a:t> </a:t>
          </a:r>
          <a:r>
            <a:rPr lang="en-US" altLang="en-US" dirty="0" err="1"/>
            <a:t>dan</a:t>
          </a:r>
          <a:r>
            <a:rPr lang="en-US" altLang="en-US" dirty="0"/>
            <a:t> </a:t>
          </a:r>
          <a:r>
            <a:rPr lang="en-US" altLang="en-US" dirty="0" err="1"/>
            <a:t>kemudian</a:t>
          </a:r>
          <a:r>
            <a:rPr lang="en-US" altLang="en-US" dirty="0"/>
            <a:t> </a:t>
          </a:r>
          <a:r>
            <a:rPr lang="en-US" altLang="en-US" dirty="0" err="1"/>
            <a:t>diserahkan</a:t>
          </a:r>
          <a:r>
            <a:rPr lang="en-US" altLang="en-US" dirty="0"/>
            <a:t> </a:t>
          </a:r>
          <a:r>
            <a:rPr lang="en-US" altLang="en-US" dirty="0" err="1"/>
            <a:t>kembali</a:t>
          </a:r>
          <a:r>
            <a:rPr lang="en-US" altLang="en-US" dirty="0"/>
            <a:t> </a:t>
          </a:r>
          <a:r>
            <a:rPr lang="en-US" altLang="en-US" dirty="0" err="1"/>
            <a:t>kepada</a:t>
          </a:r>
          <a:r>
            <a:rPr lang="en-US" altLang="en-US" dirty="0"/>
            <a:t> </a:t>
          </a:r>
          <a:r>
            <a:rPr lang="en-US" altLang="en-US" dirty="0" err="1"/>
            <a:t>pihak</a:t>
          </a:r>
          <a:r>
            <a:rPr lang="en-US" altLang="en-US" dirty="0"/>
            <a:t> yang di </a:t>
          </a:r>
          <a:r>
            <a:rPr lang="en-US" altLang="en-US" dirty="0" err="1"/>
            <a:t>wawancarai</a:t>
          </a:r>
          <a:endParaRPr lang="en-US" dirty="0"/>
        </a:p>
      </dgm:t>
    </dgm:pt>
    <dgm:pt modelId="{3D7D20BC-9AD4-4354-91CA-C9808B72BB94}" type="parTrans" cxnId="{87FCAC52-CFCC-429B-9106-EE7493406B68}">
      <dgm:prSet/>
      <dgm:spPr/>
      <dgm:t>
        <a:bodyPr/>
        <a:lstStyle/>
        <a:p>
          <a:endParaRPr lang="en-US"/>
        </a:p>
      </dgm:t>
    </dgm:pt>
    <dgm:pt modelId="{A8E45E41-25FF-4766-803C-A1F7C4B18C94}" type="sibTrans" cxnId="{87FCAC52-CFCC-429B-9106-EE7493406B68}">
      <dgm:prSet/>
      <dgm:spPr/>
      <dgm:t>
        <a:bodyPr/>
        <a:lstStyle/>
        <a:p>
          <a:endParaRPr lang="en-US"/>
        </a:p>
      </dgm:t>
    </dgm:pt>
    <dgm:pt modelId="{74DA3008-719A-49F2-B9F4-0EB6970CFE79}" type="pres">
      <dgm:prSet presAssocID="{5749665F-511A-4198-B770-F60AFC20C605}" presName="Name0" presStyleCnt="0">
        <dgm:presLayoutVars>
          <dgm:chMax val="7"/>
          <dgm:chPref val="7"/>
          <dgm:dir/>
        </dgm:presLayoutVars>
      </dgm:prSet>
      <dgm:spPr/>
      <dgm:t>
        <a:bodyPr/>
        <a:lstStyle/>
        <a:p>
          <a:endParaRPr lang="en-US"/>
        </a:p>
      </dgm:t>
    </dgm:pt>
    <dgm:pt modelId="{C518002C-E01D-4490-BB37-0FF671619A58}" type="pres">
      <dgm:prSet presAssocID="{5749665F-511A-4198-B770-F60AFC20C605}" presName="Name1" presStyleCnt="0"/>
      <dgm:spPr/>
    </dgm:pt>
    <dgm:pt modelId="{981515EA-110B-4380-AB21-9540508E00CA}" type="pres">
      <dgm:prSet presAssocID="{5749665F-511A-4198-B770-F60AFC20C605}" presName="cycle" presStyleCnt="0"/>
      <dgm:spPr/>
    </dgm:pt>
    <dgm:pt modelId="{FC87EDF2-4E9E-419D-B2F2-7B830AD6B45D}" type="pres">
      <dgm:prSet presAssocID="{5749665F-511A-4198-B770-F60AFC20C605}" presName="srcNode" presStyleLbl="node1" presStyleIdx="0" presStyleCnt="3"/>
      <dgm:spPr/>
    </dgm:pt>
    <dgm:pt modelId="{03BCBB89-7293-4E81-9B46-EE2FEC671FDC}" type="pres">
      <dgm:prSet presAssocID="{5749665F-511A-4198-B770-F60AFC20C605}" presName="conn" presStyleLbl="parChTrans1D2" presStyleIdx="0" presStyleCnt="1"/>
      <dgm:spPr/>
      <dgm:t>
        <a:bodyPr/>
        <a:lstStyle/>
        <a:p>
          <a:endParaRPr lang="en-US"/>
        </a:p>
      </dgm:t>
    </dgm:pt>
    <dgm:pt modelId="{185DBAEA-3D42-4013-9972-C74906A635DE}" type="pres">
      <dgm:prSet presAssocID="{5749665F-511A-4198-B770-F60AFC20C605}" presName="extraNode" presStyleLbl="node1" presStyleIdx="0" presStyleCnt="3"/>
      <dgm:spPr/>
    </dgm:pt>
    <dgm:pt modelId="{C0FA1211-4031-4CF3-91A9-79D841BA451B}" type="pres">
      <dgm:prSet presAssocID="{5749665F-511A-4198-B770-F60AFC20C605}" presName="dstNode" presStyleLbl="node1" presStyleIdx="0" presStyleCnt="3"/>
      <dgm:spPr/>
    </dgm:pt>
    <dgm:pt modelId="{A1BB00B6-3E76-4344-9B5C-B6F7FDB91770}" type="pres">
      <dgm:prSet presAssocID="{BF405399-B915-496D-A7F7-D7B381ADC466}" presName="text_1" presStyleLbl="node1" presStyleIdx="0" presStyleCnt="3">
        <dgm:presLayoutVars>
          <dgm:bulletEnabled val="1"/>
        </dgm:presLayoutVars>
      </dgm:prSet>
      <dgm:spPr/>
      <dgm:t>
        <a:bodyPr/>
        <a:lstStyle/>
        <a:p>
          <a:endParaRPr lang="en-US"/>
        </a:p>
      </dgm:t>
    </dgm:pt>
    <dgm:pt modelId="{9336A928-B080-43B5-B4DC-FE6AB0269723}" type="pres">
      <dgm:prSet presAssocID="{BF405399-B915-496D-A7F7-D7B381ADC466}" presName="accent_1" presStyleCnt="0"/>
      <dgm:spPr/>
    </dgm:pt>
    <dgm:pt modelId="{5327FE27-B885-45FA-AC84-C9535D11DA14}" type="pres">
      <dgm:prSet presAssocID="{BF405399-B915-496D-A7F7-D7B381ADC466}" presName="accentRepeatNode" presStyleLbl="solidFgAcc1" presStyleIdx="0" presStyleCnt="3"/>
      <dgm:spPr/>
    </dgm:pt>
    <dgm:pt modelId="{1FE4B78E-A46A-4EF1-BB23-866B301DDC09}" type="pres">
      <dgm:prSet presAssocID="{7F61630A-96A2-4D8D-8704-EFDA95739050}" presName="text_2" presStyleLbl="node1" presStyleIdx="1" presStyleCnt="3">
        <dgm:presLayoutVars>
          <dgm:bulletEnabled val="1"/>
        </dgm:presLayoutVars>
      </dgm:prSet>
      <dgm:spPr/>
      <dgm:t>
        <a:bodyPr/>
        <a:lstStyle/>
        <a:p>
          <a:endParaRPr lang="en-US"/>
        </a:p>
      </dgm:t>
    </dgm:pt>
    <dgm:pt modelId="{1EECCCAC-15FC-48AB-B0C6-0FCF61DC6412}" type="pres">
      <dgm:prSet presAssocID="{7F61630A-96A2-4D8D-8704-EFDA95739050}" presName="accent_2" presStyleCnt="0"/>
      <dgm:spPr/>
    </dgm:pt>
    <dgm:pt modelId="{CC47B21A-F22B-4B30-A205-536195AA86D8}" type="pres">
      <dgm:prSet presAssocID="{7F61630A-96A2-4D8D-8704-EFDA95739050}" presName="accentRepeatNode" presStyleLbl="solidFgAcc1" presStyleIdx="1" presStyleCnt="3"/>
      <dgm:spPr/>
    </dgm:pt>
    <dgm:pt modelId="{0A97A09D-5A3D-47A4-B0B5-F300B79B63CB}" type="pres">
      <dgm:prSet presAssocID="{CC5A8B23-06C2-4437-9B7B-DBEDAD266C8E}" presName="text_3" presStyleLbl="node1" presStyleIdx="2" presStyleCnt="3">
        <dgm:presLayoutVars>
          <dgm:bulletEnabled val="1"/>
        </dgm:presLayoutVars>
      </dgm:prSet>
      <dgm:spPr/>
      <dgm:t>
        <a:bodyPr/>
        <a:lstStyle/>
        <a:p>
          <a:endParaRPr lang="en-US"/>
        </a:p>
      </dgm:t>
    </dgm:pt>
    <dgm:pt modelId="{BC7A9300-F33D-47B6-8366-E7C9834A1B51}" type="pres">
      <dgm:prSet presAssocID="{CC5A8B23-06C2-4437-9B7B-DBEDAD266C8E}" presName="accent_3" presStyleCnt="0"/>
      <dgm:spPr/>
    </dgm:pt>
    <dgm:pt modelId="{B9A23523-5FFB-4601-9EC0-987BD5D45502}" type="pres">
      <dgm:prSet presAssocID="{CC5A8B23-06C2-4437-9B7B-DBEDAD266C8E}" presName="accentRepeatNode" presStyleLbl="solidFgAcc1" presStyleIdx="2" presStyleCnt="3"/>
      <dgm:spPr/>
    </dgm:pt>
  </dgm:ptLst>
  <dgm:cxnLst>
    <dgm:cxn modelId="{4B5AC39F-A800-4D4E-85E0-1F851DEA2651}" type="presOf" srcId="{7F61630A-96A2-4D8D-8704-EFDA95739050}" destId="{1FE4B78E-A46A-4EF1-BB23-866B301DDC09}" srcOrd="0" destOrd="0" presId="urn:microsoft.com/office/officeart/2008/layout/VerticalCurvedList"/>
    <dgm:cxn modelId="{2CCE9021-A8B4-4C1E-A113-466480D5C7B9}" type="presOf" srcId="{9C9CF445-84A6-45BD-A7C1-5C8834EA2BF9}" destId="{03BCBB89-7293-4E81-9B46-EE2FEC671FDC}" srcOrd="0" destOrd="0" presId="urn:microsoft.com/office/officeart/2008/layout/VerticalCurvedList"/>
    <dgm:cxn modelId="{87FCAC52-CFCC-429B-9106-EE7493406B68}" srcId="{5749665F-511A-4198-B770-F60AFC20C605}" destId="{CC5A8B23-06C2-4437-9B7B-DBEDAD266C8E}" srcOrd="2" destOrd="0" parTransId="{3D7D20BC-9AD4-4354-91CA-C9808B72BB94}" sibTransId="{A8E45E41-25FF-4766-803C-A1F7C4B18C94}"/>
    <dgm:cxn modelId="{A91996EA-8653-4281-B142-3D7B3B5B78EC}" type="presOf" srcId="{CC5A8B23-06C2-4437-9B7B-DBEDAD266C8E}" destId="{0A97A09D-5A3D-47A4-B0B5-F300B79B63CB}" srcOrd="0" destOrd="0" presId="urn:microsoft.com/office/officeart/2008/layout/VerticalCurvedList"/>
    <dgm:cxn modelId="{EB418B4B-8405-465D-BFA7-1A36DCB51D81}" srcId="{5749665F-511A-4198-B770-F60AFC20C605}" destId="{7F61630A-96A2-4D8D-8704-EFDA95739050}" srcOrd="1" destOrd="0" parTransId="{50053D3B-5044-4FDE-8CA3-D803A7C2093B}" sibTransId="{01BCDE24-25C3-4623-AB8B-3AEB0D86120A}"/>
    <dgm:cxn modelId="{285AEB1B-09C8-4F56-B94E-3E8278842227}" srcId="{5749665F-511A-4198-B770-F60AFC20C605}" destId="{BF405399-B915-496D-A7F7-D7B381ADC466}" srcOrd="0" destOrd="0" parTransId="{85966142-401C-44F5-814A-EAB9219BB045}" sibTransId="{9C9CF445-84A6-45BD-A7C1-5C8834EA2BF9}"/>
    <dgm:cxn modelId="{5DF6EC83-8B59-4B69-8EB4-D97D26998B04}" type="presOf" srcId="{BF405399-B915-496D-A7F7-D7B381ADC466}" destId="{A1BB00B6-3E76-4344-9B5C-B6F7FDB91770}" srcOrd="0" destOrd="0" presId="urn:microsoft.com/office/officeart/2008/layout/VerticalCurvedList"/>
    <dgm:cxn modelId="{F4304831-7831-46DC-A2AC-F2802FC88DB3}" type="presOf" srcId="{5749665F-511A-4198-B770-F60AFC20C605}" destId="{74DA3008-719A-49F2-B9F4-0EB6970CFE79}" srcOrd="0" destOrd="0" presId="urn:microsoft.com/office/officeart/2008/layout/VerticalCurvedList"/>
    <dgm:cxn modelId="{FE1DD832-55E1-418F-B8B8-7E7918D64668}" type="presParOf" srcId="{74DA3008-719A-49F2-B9F4-0EB6970CFE79}" destId="{C518002C-E01D-4490-BB37-0FF671619A58}" srcOrd="0" destOrd="0" presId="urn:microsoft.com/office/officeart/2008/layout/VerticalCurvedList"/>
    <dgm:cxn modelId="{24C91A1D-3AB6-4C35-B352-B5CF850AA072}" type="presParOf" srcId="{C518002C-E01D-4490-BB37-0FF671619A58}" destId="{981515EA-110B-4380-AB21-9540508E00CA}" srcOrd="0" destOrd="0" presId="urn:microsoft.com/office/officeart/2008/layout/VerticalCurvedList"/>
    <dgm:cxn modelId="{692EEE4F-6DCF-4FA4-A255-9F2D5783FFC1}" type="presParOf" srcId="{981515EA-110B-4380-AB21-9540508E00CA}" destId="{FC87EDF2-4E9E-419D-B2F2-7B830AD6B45D}" srcOrd="0" destOrd="0" presId="urn:microsoft.com/office/officeart/2008/layout/VerticalCurvedList"/>
    <dgm:cxn modelId="{71B38759-13B4-42CE-9340-CEEF40BF284B}" type="presParOf" srcId="{981515EA-110B-4380-AB21-9540508E00CA}" destId="{03BCBB89-7293-4E81-9B46-EE2FEC671FDC}" srcOrd="1" destOrd="0" presId="urn:microsoft.com/office/officeart/2008/layout/VerticalCurvedList"/>
    <dgm:cxn modelId="{F30EC440-1C06-48FA-AFFB-800843E00735}" type="presParOf" srcId="{981515EA-110B-4380-AB21-9540508E00CA}" destId="{185DBAEA-3D42-4013-9972-C74906A635DE}" srcOrd="2" destOrd="0" presId="urn:microsoft.com/office/officeart/2008/layout/VerticalCurvedList"/>
    <dgm:cxn modelId="{B65D14B8-D003-4AAF-BAFE-0DD43DAFCD2A}" type="presParOf" srcId="{981515EA-110B-4380-AB21-9540508E00CA}" destId="{C0FA1211-4031-4CF3-91A9-79D841BA451B}" srcOrd="3" destOrd="0" presId="urn:microsoft.com/office/officeart/2008/layout/VerticalCurvedList"/>
    <dgm:cxn modelId="{7D3AEB8C-9ABF-44A5-BE0E-44B4454595C7}" type="presParOf" srcId="{C518002C-E01D-4490-BB37-0FF671619A58}" destId="{A1BB00B6-3E76-4344-9B5C-B6F7FDB91770}" srcOrd="1" destOrd="0" presId="urn:microsoft.com/office/officeart/2008/layout/VerticalCurvedList"/>
    <dgm:cxn modelId="{90EAF91D-1ADC-4F1E-98A0-36FB0634EDBC}" type="presParOf" srcId="{C518002C-E01D-4490-BB37-0FF671619A58}" destId="{9336A928-B080-43B5-B4DC-FE6AB0269723}" srcOrd="2" destOrd="0" presId="urn:microsoft.com/office/officeart/2008/layout/VerticalCurvedList"/>
    <dgm:cxn modelId="{ACB246D4-C41B-470D-949F-283D396A3CDD}" type="presParOf" srcId="{9336A928-B080-43B5-B4DC-FE6AB0269723}" destId="{5327FE27-B885-45FA-AC84-C9535D11DA14}" srcOrd="0" destOrd="0" presId="urn:microsoft.com/office/officeart/2008/layout/VerticalCurvedList"/>
    <dgm:cxn modelId="{B3E6F93C-5AF0-42EA-B00D-9AB63DF6A687}" type="presParOf" srcId="{C518002C-E01D-4490-BB37-0FF671619A58}" destId="{1FE4B78E-A46A-4EF1-BB23-866B301DDC09}" srcOrd="3" destOrd="0" presId="urn:microsoft.com/office/officeart/2008/layout/VerticalCurvedList"/>
    <dgm:cxn modelId="{8F0448D8-06CC-4E6B-B5F0-09F403AF4499}" type="presParOf" srcId="{C518002C-E01D-4490-BB37-0FF671619A58}" destId="{1EECCCAC-15FC-48AB-B0C6-0FCF61DC6412}" srcOrd="4" destOrd="0" presId="urn:microsoft.com/office/officeart/2008/layout/VerticalCurvedList"/>
    <dgm:cxn modelId="{8BA1EA89-88B2-4B9C-A631-B1731EC91512}" type="presParOf" srcId="{1EECCCAC-15FC-48AB-B0C6-0FCF61DC6412}" destId="{CC47B21A-F22B-4B30-A205-536195AA86D8}" srcOrd="0" destOrd="0" presId="urn:microsoft.com/office/officeart/2008/layout/VerticalCurvedList"/>
    <dgm:cxn modelId="{89C6E0F5-EF6C-453D-B3D2-B47FB63A53C7}" type="presParOf" srcId="{C518002C-E01D-4490-BB37-0FF671619A58}" destId="{0A97A09D-5A3D-47A4-B0B5-F300B79B63CB}" srcOrd="5" destOrd="0" presId="urn:microsoft.com/office/officeart/2008/layout/VerticalCurvedList"/>
    <dgm:cxn modelId="{24C70C20-BF4A-4023-AFE0-EBBBC1DC3D0C}" type="presParOf" srcId="{C518002C-E01D-4490-BB37-0FF671619A58}" destId="{BC7A9300-F33D-47B6-8366-E7C9834A1B51}" srcOrd="6" destOrd="0" presId="urn:microsoft.com/office/officeart/2008/layout/VerticalCurvedList"/>
    <dgm:cxn modelId="{77CC2E57-1F12-42D6-B7EA-2D110F0DF46E}" type="presParOf" srcId="{BC7A9300-F33D-47B6-8366-E7C9834A1B51}" destId="{B9A23523-5FFB-4601-9EC0-987BD5D4550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49665F-511A-4198-B770-F60AFC20C605}"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BF405399-B915-496D-A7F7-D7B381ADC466}">
      <dgm:prSet phldrT="[Text]"/>
      <dgm:spPr/>
      <dgm:t>
        <a:bodyPr/>
        <a:lstStyle/>
        <a:p>
          <a:r>
            <a:rPr lang="en-US" altLang="en-US" dirty="0" err="1"/>
            <a:t>Mendokumentasikan</a:t>
          </a:r>
          <a:r>
            <a:rPr lang="en-US" altLang="en-US" dirty="0"/>
            <a:t> </a:t>
          </a:r>
          <a:r>
            <a:rPr lang="en-US" altLang="en-US" dirty="0" err="1"/>
            <a:t>informasi</a:t>
          </a:r>
          <a:r>
            <a:rPr lang="en-US" altLang="en-US" dirty="0"/>
            <a:t> yang </a:t>
          </a:r>
          <a:r>
            <a:rPr lang="en-US" altLang="en-US" dirty="0" err="1"/>
            <a:t>dikumpulkan</a:t>
          </a:r>
          <a:r>
            <a:rPr lang="en-US" altLang="en-US" dirty="0"/>
            <a:t> </a:t>
          </a:r>
          <a:r>
            <a:rPr lang="en-US" altLang="en-US" dirty="0" err="1"/>
            <a:t>dr</a:t>
          </a:r>
          <a:r>
            <a:rPr lang="en-US" altLang="en-US" dirty="0"/>
            <a:t> </a:t>
          </a:r>
          <a:r>
            <a:rPr lang="en-US" altLang="en-US" dirty="0" err="1"/>
            <a:t>hasil</a:t>
          </a:r>
          <a:r>
            <a:rPr lang="en-US" altLang="en-US" dirty="0"/>
            <a:t> </a:t>
          </a:r>
          <a:r>
            <a:rPr lang="en-US" altLang="en-US" dirty="0" err="1"/>
            <a:t>wawancara</a:t>
          </a:r>
          <a:endParaRPr lang="en-US" dirty="0"/>
        </a:p>
      </dgm:t>
    </dgm:pt>
    <dgm:pt modelId="{85966142-401C-44F5-814A-EAB9219BB045}" type="parTrans" cxnId="{285AEB1B-09C8-4F56-B94E-3E8278842227}">
      <dgm:prSet/>
      <dgm:spPr/>
      <dgm:t>
        <a:bodyPr/>
        <a:lstStyle/>
        <a:p>
          <a:endParaRPr lang="en-US"/>
        </a:p>
      </dgm:t>
    </dgm:pt>
    <dgm:pt modelId="{9C9CF445-84A6-45BD-A7C1-5C8834EA2BF9}" type="sibTrans" cxnId="{285AEB1B-09C8-4F56-B94E-3E8278842227}">
      <dgm:prSet/>
      <dgm:spPr/>
      <dgm:t>
        <a:bodyPr/>
        <a:lstStyle/>
        <a:p>
          <a:endParaRPr lang="en-US"/>
        </a:p>
      </dgm:t>
    </dgm:pt>
    <dgm:pt modelId="{7F61630A-96A2-4D8D-8704-EFDA95739050}">
      <dgm:prSet phldrT="[Text]"/>
      <dgm:spPr/>
      <dgm:t>
        <a:bodyPr/>
        <a:lstStyle/>
        <a:p>
          <a:r>
            <a:rPr lang="en-US" altLang="en-US" dirty="0" err="1"/>
            <a:t>Mengirimkan</a:t>
          </a:r>
          <a:r>
            <a:rPr lang="en-US" altLang="en-US" dirty="0"/>
            <a:t> </a:t>
          </a:r>
          <a:r>
            <a:rPr lang="en-US" altLang="en-US" dirty="0" err="1"/>
            <a:t>dokumen</a:t>
          </a:r>
          <a:r>
            <a:rPr lang="en-US" altLang="en-US" dirty="0"/>
            <a:t> </a:t>
          </a:r>
          <a:r>
            <a:rPr lang="en-US" altLang="en-US" dirty="0" err="1"/>
            <a:t>ke</a:t>
          </a:r>
          <a:r>
            <a:rPr lang="en-US" altLang="en-US" dirty="0"/>
            <a:t> </a:t>
          </a:r>
          <a:r>
            <a:rPr lang="en-US" altLang="en-US" dirty="0" err="1"/>
            <a:t>pihak</a:t>
          </a:r>
          <a:r>
            <a:rPr lang="en-US" altLang="en-US" dirty="0"/>
            <a:t> yang </a:t>
          </a:r>
          <a:r>
            <a:rPr lang="en-US" altLang="en-US" dirty="0" err="1"/>
            <a:t>diwawancarai</a:t>
          </a:r>
          <a:r>
            <a:rPr lang="en-US" altLang="en-US" dirty="0"/>
            <a:t> </a:t>
          </a:r>
          <a:r>
            <a:rPr lang="en-US" altLang="en-US" dirty="0" err="1"/>
            <a:t>untuk</a:t>
          </a:r>
          <a:r>
            <a:rPr lang="en-US" altLang="en-US" dirty="0"/>
            <a:t> </a:t>
          </a:r>
          <a:r>
            <a:rPr lang="en-US" altLang="en-US" dirty="0" err="1"/>
            <a:t>menerima</a:t>
          </a:r>
          <a:r>
            <a:rPr lang="en-US" altLang="en-US" dirty="0"/>
            <a:t> </a:t>
          </a:r>
          <a:r>
            <a:rPr lang="en-US" altLang="en-US" dirty="0" err="1"/>
            <a:t>persetujuan</a:t>
          </a:r>
          <a:r>
            <a:rPr lang="en-US" altLang="en-US" dirty="0"/>
            <a:t> </a:t>
          </a:r>
          <a:r>
            <a:rPr lang="en-US" altLang="en-US" dirty="0" err="1"/>
            <a:t>akhir</a:t>
          </a:r>
          <a:r>
            <a:rPr lang="en-US" altLang="en-US" dirty="0"/>
            <a:t> </a:t>
          </a:r>
          <a:r>
            <a:rPr lang="en-US" altLang="en-US" dirty="0" err="1"/>
            <a:t>sekaligus</a:t>
          </a:r>
          <a:r>
            <a:rPr lang="en-US" altLang="en-US" dirty="0"/>
            <a:t> </a:t>
          </a:r>
          <a:r>
            <a:rPr lang="en-US" altLang="en-US" dirty="0" err="1"/>
            <a:t>konfirmasi</a:t>
          </a:r>
          <a:r>
            <a:rPr lang="en-US" altLang="en-US" dirty="0"/>
            <a:t> </a:t>
          </a:r>
          <a:r>
            <a:rPr lang="en-US" altLang="en-US" dirty="0" err="1"/>
            <a:t>bahwa</a:t>
          </a:r>
          <a:r>
            <a:rPr lang="en-US" altLang="en-US" dirty="0"/>
            <a:t> data yang </a:t>
          </a:r>
          <a:r>
            <a:rPr lang="en-US" altLang="en-US" dirty="0" err="1"/>
            <a:t>tertulis</a:t>
          </a:r>
          <a:r>
            <a:rPr lang="en-US" altLang="en-US" dirty="0"/>
            <a:t> </a:t>
          </a:r>
          <a:r>
            <a:rPr lang="en-US" altLang="en-US" dirty="0" err="1"/>
            <a:t>benar</a:t>
          </a:r>
          <a:r>
            <a:rPr lang="en-US" altLang="en-US" dirty="0"/>
            <a:t> </a:t>
          </a:r>
          <a:r>
            <a:rPr lang="en-US" altLang="en-US" dirty="0" err="1"/>
            <a:t>adanya</a:t>
          </a:r>
          <a:endParaRPr lang="en-US" dirty="0"/>
        </a:p>
      </dgm:t>
    </dgm:pt>
    <dgm:pt modelId="{50053D3B-5044-4FDE-8CA3-D803A7C2093B}" type="parTrans" cxnId="{EB418B4B-8405-465D-BFA7-1A36DCB51D81}">
      <dgm:prSet/>
      <dgm:spPr/>
      <dgm:t>
        <a:bodyPr/>
        <a:lstStyle/>
        <a:p>
          <a:endParaRPr lang="en-US"/>
        </a:p>
      </dgm:t>
    </dgm:pt>
    <dgm:pt modelId="{01BCDE24-25C3-4623-AB8B-3AEB0D86120A}" type="sibTrans" cxnId="{EB418B4B-8405-465D-BFA7-1A36DCB51D81}">
      <dgm:prSet/>
      <dgm:spPr/>
      <dgm:t>
        <a:bodyPr/>
        <a:lstStyle/>
        <a:p>
          <a:endParaRPr lang="en-US"/>
        </a:p>
      </dgm:t>
    </dgm:pt>
    <dgm:pt modelId="{CC5A8B23-06C2-4437-9B7B-DBEDAD266C8E}">
      <dgm:prSet phldrT="[Text]"/>
      <dgm:spPr/>
      <dgm:t>
        <a:bodyPr/>
        <a:lstStyle/>
        <a:p>
          <a:r>
            <a:rPr lang="en-US" altLang="en-US" dirty="0" err="1"/>
            <a:t>Jika</a:t>
          </a:r>
          <a:r>
            <a:rPr lang="en-US" altLang="en-US" dirty="0"/>
            <a:t> </a:t>
          </a:r>
          <a:r>
            <a:rPr lang="en-US" altLang="en-US" dirty="0" err="1"/>
            <a:t>ada</a:t>
          </a:r>
          <a:r>
            <a:rPr lang="en-US" altLang="en-US" dirty="0"/>
            <a:t> </a:t>
          </a:r>
          <a:r>
            <a:rPr lang="en-US" altLang="en-US" dirty="0" err="1"/>
            <a:t>hal</a:t>
          </a:r>
          <a:r>
            <a:rPr lang="en-US" altLang="en-US" dirty="0"/>
            <a:t> lain yang </a:t>
          </a:r>
          <a:r>
            <a:rPr lang="en-US" altLang="en-US" dirty="0" err="1"/>
            <a:t>perlu</a:t>
          </a:r>
          <a:r>
            <a:rPr lang="en-US" altLang="en-US" dirty="0"/>
            <a:t> </a:t>
          </a:r>
          <a:r>
            <a:rPr lang="en-US" altLang="en-US" dirty="0" err="1"/>
            <a:t>diklarifikasi</a:t>
          </a:r>
          <a:r>
            <a:rPr lang="en-US" altLang="en-US" dirty="0"/>
            <a:t> </a:t>
          </a:r>
          <a:r>
            <a:rPr lang="en-US" altLang="en-US" dirty="0" err="1"/>
            <a:t>lebih</a:t>
          </a:r>
          <a:r>
            <a:rPr lang="en-US" altLang="en-US" dirty="0"/>
            <a:t> </a:t>
          </a:r>
          <a:r>
            <a:rPr lang="en-US" altLang="en-US" dirty="0" err="1"/>
            <a:t>lanjut</a:t>
          </a:r>
          <a:r>
            <a:rPr lang="en-US" altLang="en-US" dirty="0"/>
            <a:t>, </a:t>
          </a:r>
          <a:r>
            <a:rPr lang="en-US" altLang="en-US" dirty="0" err="1"/>
            <a:t>maka</a:t>
          </a:r>
          <a:r>
            <a:rPr lang="en-US" altLang="en-US" dirty="0"/>
            <a:t> </a:t>
          </a:r>
          <a:r>
            <a:rPr lang="en-US" altLang="en-US" dirty="0" err="1"/>
            <a:t>pengaudit</a:t>
          </a:r>
          <a:r>
            <a:rPr lang="en-US" altLang="en-US" dirty="0"/>
            <a:t> SI/TI </a:t>
          </a:r>
          <a:r>
            <a:rPr lang="en-US" altLang="en-US" dirty="0" err="1"/>
            <a:t>menghubungi</a:t>
          </a:r>
          <a:r>
            <a:rPr lang="en-US" altLang="en-US" dirty="0"/>
            <a:t> </a:t>
          </a:r>
          <a:r>
            <a:rPr lang="en-US" altLang="en-US" dirty="0" err="1"/>
            <a:t>pihak</a:t>
          </a:r>
          <a:r>
            <a:rPr lang="en-US" altLang="en-US" dirty="0"/>
            <a:t> yang </a:t>
          </a:r>
          <a:r>
            <a:rPr lang="en-US" altLang="en-US" dirty="0" err="1"/>
            <a:t>bersangkutan</a:t>
          </a:r>
          <a:r>
            <a:rPr lang="en-US" altLang="en-US" dirty="0"/>
            <a:t> </a:t>
          </a:r>
          <a:r>
            <a:rPr lang="en-US" altLang="en-US" dirty="0" err="1"/>
            <a:t>untuk</a:t>
          </a:r>
          <a:r>
            <a:rPr lang="en-US" altLang="en-US" dirty="0"/>
            <a:t> </a:t>
          </a:r>
          <a:r>
            <a:rPr lang="en-US" altLang="en-US" dirty="0" err="1"/>
            <a:t>wawancara</a:t>
          </a:r>
          <a:r>
            <a:rPr lang="en-US" altLang="en-US" dirty="0"/>
            <a:t> </a:t>
          </a:r>
          <a:r>
            <a:rPr lang="en-US" altLang="en-US" dirty="0" err="1"/>
            <a:t>lanjutan</a:t>
          </a:r>
          <a:endParaRPr lang="en-US" dirty="0"/>
        </a:p>
      </dgm:t>
    </dgm:pt>
    <dgm:pt modelId="{3D7D20BC-9AD4-4354-91CA-C9808B72BB94}" type="parTrans" cxnId="{87FCAC52-CFCC-429B-9106-EE7493406B68}">
      <dgm:prSet/>
      <dgm:spPr/>
      <dgm:t>
        <a:bodyPr/>
        <a:lstStyle/>
        <a:p>
          <a:endParaRPr lang="en-US"/>
        </a:p>
      </dgm:t>
    </dgm:pt>
    <dgm:pt modelId="{A8E45E41-25FF-4766-803C-A1F7C4B18C94}" type="sibTrans" cxnId="{87FCAC52-CFCC-429B-9106-EE7493406B68}">
      <dgm:prSet/>
      <dgm:spPr/>
      <dgm:t>
        <a:bodyPr/>
        <a:lstStyle/>
        <a:p>
          <a:endParaRPr lang="en-US"/>
        </a:p>
      </dgm:t>
    </dgm:pt>
    <dgm:pt modelId="{74DA3008-719A-49F2-B9F4-0EB6970CFE79}" type="pres">
      <dgm:prSet presAssocID="{5749665F-511A-4198-B770-F60AFC20C605}" presName="Name0" presStyleCnt="0">
        <dgm:presLayoutVars>
          <dgm:chMax val="7"/>
          <dgm:chPref val="7"/>
          <dgm:dir/>
        </dgm:presLayoutVars>
      </dgm:prSet>
      <dgm:spPr/>
      <dgm:t>
        <a:bodyPr/>
        <a:lstStyle/>
        <a:p>
          <a:endParaRPr lang="en-US"/>
        </a:p>
      </dgm:t>
    </dgm:pt>
    <dgm:pt modelId="{C518002C-E01D-4490-BB37-0FF671619A58}" type="pres">
      <dgm:prSet presAssocID="{5749665F-511A-4198-B770-F60AFC20C605}" presName="Name1" presStyleCnt="0"/>
      <dgm:spPr/>
    </dgm:pt>
    <dgm:pt modelId="{981515EA-110B-4380-AB21-9540508E00CA}" type="pres">
      <dgm:prSet presAssocID="{5749665F-511A-4198-B770-F60AFC20C605}" presName="cycle" presStyleCnt="0"/>
      <dgm:spPr/>
    </dgm:pt>
    <dgm:pt modelId="{FC87EDF2-4E9E-419D-B2F2-7B830AD6B45D}" type="pres">
      <dgm:prSet presAssocID="{5749665F-511A-4198-B770-F60AFC20C605}" presName="srcNode" presStyleLbl="node1" presStyleIdx="0" presStyleCnt="3"/>
      <dgm:spPr/>
    </dgm:pt>
    <dgm:pt modelId="{03BCBB89-7293-4E81-9B46-EE2FEC671FDC}" type="pres">
      <dgm:prSet presAssocID="{5749665F-511A-4198-B770-F60AFC20C605}" presName="conn" presStyleLbl="parChTrans1D2" presStyleIdx="0" presStyleCnt="1"/>
      <dgm:spPr/>
      <dgm:t>
        <a:bodyPr/>
        <a:lstStyle/>
        <a:p>
          <a:endParaRPr lang="en-US"/>
        </a:p>
      </dgm:t>
    </dgm:pt>
    <dgm:pt modelId="{185DBAEA-3D42-4013-9972-C74906A635DE}" type="pres">
      <dgm:prSet presAssocID="{5749665F-511A-4198-B770-F60AFC20C605}" presName="extraNode" presStyleLbl="node1" presStyleIdx="0" presStyleCnt="3"/>
      <dgm:spPr/>
    </dgm:pt>
    <dgm:pt modelId="{C0FA1211-4031-4CF3-91A9-79D841BA451B}" type="pres">
      <dgm:prSet presAssocID="{5749665F-511A-4198-B770-F60AFC20C605}" presName="dstNode" presStyleLbl="node1" presStyleIdx="0" presStyleCnt="3"/>
      <dgm:spPr/>
    </dgm:pt>
    <dgm:pt modelId="{A1BB00B6-3E76-4344-9B5C-B6F7FDB91770}" type="pres">
      <dgm:prSet presAssocID="{BF405399-B915-496D-A7F7-D7B381ADC466}" presName="text_1" presStyleLbl="node1" presStyleIdx="0" presStyleCnt="3">
        <dgm:presLayoutVars>
          <dgm:bulletEnabled val="1"/>
        </dgm:presLayoutVars>
      </dgm:prSet>
      <dgm:spPr/>
      <dgm:t>
        <a:bodyPr/>
        <a:lstStyle/>
        <a:p>
          <a:endParaRPr lang="en-US"/>
        </a:p>
      </dgm:t>
    </dgm:pt>
    <dgm:pt modelId="{9336A928-B080-43B5-B4DC-FE6AB0269723}" type="pres">
      <dgm:prSet presAssocID="{BF405399-B915-496D-A7F7-D7B381ADC466}" presName="accent_1" presStyleCnt="0"/>
      <dgm:spPr/>
    </dgm:pt>
    <dgm:pt modelId="{5327FE27-B885-45FA-AC84-C9535D11DA14}" type="pres">
      <dgm:prSet presAssocID="{BF405399-B915-496D-A7F7-D7B381ADC466}" presName="accentRepeatNode" presStyleLbl="solidFgAcc1" presStyleIdx="0" presStyleCnt="3"/>
      <dgm:spPr/>
    </dgm:pt>
    <dgm:pt modelId="{1FE4B78E-A46A-4EF1-BB23-866B301DDC09}" type="pres">
      <dgm:prSet presAssocID="{7F61630A-96A2-4D8D-8704-EFDA95739050}" presName="text_2" presStyleLbl="node1" presStyleIdx="1" presStyleCnt="3">
        <dgm:presLayoutVars>
          <dgm:bulletEnabled val="1"/>
        </dgm:presLayoutVars>
      </dgm:prSet>
      <dgm:spPr/>
      <dgm:t>
        <a:bodyPr/>
        <a:lstStyle/>
        <a:p>
          <a:endParaRPr lang="en-US"/>
        </a:p>
      </dgm:t>
    </dgm:pt>
    <dgm:pt modelId="{1EECCCAC-15FC-48AB-B0C6-0FCF61DC6412}" type="pres">
      <dgm:prSet presAssocID="{7F61630A-96A2-4D8D-8704-EFDA95739050}" presName="accent_2" presStyleCnt="0"/>
      <dgm:spPr/>
    </dgm:pt>
    <dgm:pt modelId="{CC47B21A-F22B-4B30-A205-536195AA86D8}" type="pres">
      <dgm:prSet presAssocID="{7F61630A-96A2-4D8D-8704-EFDA95739050}" presName="accentRepeatNode" presStyleLbl="solidFgAcc1" presStyleIdx="1" presStyleCnt="3"/>
      <dgm:spPr/>
    </dgm:pt>
    <dgm:pt modelId="{0A97A09D-5A3D-47A4-B0B5-F300B79B63CB}" type="pres">
      <dgm:prSet presAssocID="{CC5A8B23-06C2-4437-9B7B-DBEDAD266C8E}" presName="text_3" presStyleLbl="node1" presStyleIdx="2" presStyleCnt="3">
        <dgm:presLayoutVars>
          <dgm:bulletEnabled val="1"/>
        </dgm:presLayoutVars>
      </dgm:prSet>
      <dgm:spPr/>
      <dgm:t>
        <a:bodyPr/>
        <a:lstStyle/>
        <a:p>
          <a:endParaRPr lang="en-US"/>
        </a:p>
      </dgm:t>
    </dgm:pt>
    <dgm:pt modelId="{BC7A9300-F33D-47B6-8366-E7C9834A1B51}" type="pres">
      <dgm:prSet presAssocID="{CC5A8B23-06C2-4437-9B7B-DBEDAD266C8E}" presName="accent_3" presStyleCnt="0"/>
      <dgm:spPr/>
    </dgm:pt>
    <dgm:pt modelId="{B9A23523-5FFB-4601-9EC0-987BD5D45502}" type="pres">
      <dgm:prSet presAssocID="{CC5A8B23-06C2-4437-9B7B-DBEDAD266C8E}" presName="accentRepeatNode" presStyleLbl="solidFgAcc1" presStyleIdx="2" presStyleCnt="3"/>
      <dgm:spPr/>
    </dgm:pt>
  </dgm:ptLst>
  <dgm:cxnLst>
    <dgm:cxn modelId="{4B5AC39F-A800-4D4E-85E0-1F851DEA2651}" type="presOf" srcId="{7F61630A-96A2-4D8D-8704-EFDA95739050}" destId="{1FE4B78E-A46A-4EF1-BB23-866B301DDC09}" srcOrd="0" destOrd="0" presId="urn:microsoft.com/office/officeart/2008/layout/VerticalCurvedList"/>
    <dgm:cxn modelId="{2CCE9021-A8B4-4C1E-A113-466480D5C7B9}" type="presOf" srcId="{9C9CF445-84A6-45BD-A7C1-5C8834EA2BF9}" destId="{03BCBB89-7293-4E81-9B46-EE2FEC671FDC}" srcOrd="0" destOrd="0" presId="urn:microsoft.com/office/officeart/2008/layout/VerticalCurvedList"/>
    <dgm:cxn modelId="{87FCAC52-CFCC-429B-9106-EE7493406B68}" srcId="{5749665F-511A-4198-B770-F60AFC20C605}" destId="{CC5A8B23-06C2-4437-9B7B-DBEDAD266C8E}" srcOrd="2" destOrd="0" parTransId="{3D7D20BC-9AD4-4354-91CA-C9808B72BB94}" sibTransId="{A8E45E41-25FF-4766-803C-A1F7C4B18C94}"/>
    <dgm:cxn modelId="{A91996EA-8653-4281-B142-3D7B3B5B78EC}" type="presOf" srcId="{CC5A8B23-06C2-4437-9B7B-DBEDAD266C8E}" destId="{0A97A09D-5A3D-47A4-B0B5-F300B79B63CB}" srcOrd="0" destOrd="0" presId="urn:microsoft.com/office/officeart/2008/layout/VerticalCurvedList"/>
    <dgm:cxn modelId="{EB418B4B-8405-465D-BFA7-1A36DCB51D81}" srcId="{5749665F-511A-4198-B770-F60AFC20C605}" destId="{7F61630A-96A2-4D8D-8704-EFDA95739050}" srcOrd="1" destOrd="0" parTransId="{50053D3B-5044-4FDE-8CA3-D803A7C2093B}" sibTransId="{01BCDE24-25C3-4623-AB8B-3AEB0D86120A}"/>
    <dgm:cxn modelId="{285AEB1B-09C8-4F56-B94E-3E8278842227}" srcId="{5749665F-511A-4198-B770-F60AFC20C605}" destId="{BF405399-B915-496D-A7F7-D7B381ADC466}" srcOrd="0" destOrd="0" parTransId="{85966142-401C-44F5-814A-EAB9219BB045}" sibTransId="{9C9CF445-84A6-45BD-A7C1-5C8834EA2BF9}"/>
    <dgm:cxn modelId="{5DF6EC83-8B59-4B69-8EB4-D97D26998B04}" type="presOf" srcId="{BF405399-B915-496D-A7F7-D7B381ADC466}" destId="{A1BB00B6-3E76-4344-9B5C-B6F7FDB91770}" srcOrd="0" destOrd="0" presId="urn:microsoft.com/office/officeart/2008/layout/VerticalCurvedList"/>
    <dgm:cxn modelId="{F4304831-7831-46DC-A2AC-F2802FC88DB3}" type="presOf" srcId="{5749665F-511A-4198-B770-F60AFC20C605}" destId="{74DA3008-719A-49F2-B9F4-0EB6970CFE79}" srcOrd="0" destOrd="0" presId="urn:microsoft.com/office/officeart/2008/layout/VerticalCurvedList"/>
    <dgm:cxn modelId="{FE1DD832-55E1-418F-B8B8-7E7918D64668}" type="presParOf" srcId="{74DA3008-719A-49F2-B9F4-0EB6970CFE79}" destId="{C518002C-E01D-4490-BB37-0FF671619A58}" srcOrd="0" destOrd="0" presId="urn:microsoft.com/office/officeart/2008/layout/VerticalCurvedList"/>
    <dgm:cxn modelId="{24C91A1D-3AB6-4C35-B352-B5CF850AA072}" type="presParOf" srcId="{C518002C-E01D-4490-BB37-0FF671619A58}" destId="{981515EA-110B-4380-AB21-9540508E00CA}" srcOrd="0" destOrd="0" presId="urn:microsoft.com/office/officeart/2008/layout/VerticalCurvedList"/>
    <dgm:cxn modelId="{692EEE4F-6DCF-4FA4-A255-9F2D5783FFC1}" type="presParOf" srcId="{981515EA-110B-4380-AB21-9540508E00CA}" destId="{FC87EDF2-4E9E-419D-B2F2-7B830AD6B45D}" srcOrd="0" destOrd="0" presId="urn:microsoft.com/office/officeart/2008/layout/VerticalCurvedList"/>
    <dgm:cxn modelId="{71B38759-13B4-42CE-9340-CEEF40BF284B}" type="presParOf" srcId="{981515EA-110B-4380-AB21-9540508E00CA}" destId="{03BCBB89-7293-4E81-9B46-EE2FEC671FDC}" srcOrd="1" destOrd="0" presId="urn:microsoft.com/office/officeart/2008/layout/VerticalCurvedList"/>
    <dgm:cxn modelId="{F30EC440-1C06-48FA-AFFB-800843E00735}" type="presParOf" srcId="{981515EA-110B-4380-AB21-9540508E00CA}" destId="{185DBAEA-3D42-4013-9972-C74906A635DE}" srcOrd="2" destOrd="0" presId="urn:microsoft.com/office/officeart/2008/layout/VerticalCurvedList"/>
    <dgm:cxn modelId="{B65D14B8-D003-4AAF-BAFE-0DD43DAFCD2A}" type="presParOf" srcId="{981515EA-110B-4380-AB21-9540508E00CA}" destId="{C0FA1211-4031-4CF3-91A9-79D841BA451B}" srcOrd="3" destOrd="0" presId="urn:microsoft.com/office/officeart/2008/layout/VerticalCurvedList"/>
    <dgm:cxn modelId="{7D3AEB8C-9ABF-44A5-BE0E-44B4454595C7}" type="presParOf" srcId="{C518002C-E01D-4490-BB37-0FF671619A58}" destId="{A1BB00B6-3E76-4344-9B5C-B6F7FDB91770}" srcOrd="1" destOrd="0" presId="urn:microsoft.com/office/officeart/2008/layout/VerticalCurvedList"/>
    <dgm:cxn modelId="{90EAF91D-1ADC-4F1E-98A0-36FB0634EDBC}" type="presParOf" srcId="{C518002C-E01D-4490-BB37-0FF671619A58}" destId="{9336A928-B080-43B5-B4DC-FE6AB0269723}" srcOrd="2" destOrd="0" presId="urn:microsoft.com/office/officeart/2008/layout/VerticalCurvedList"/>
    <dgm:cxn modelId="{ACB246D4-C41B-470D-949F-283D396A3CDD}" type="presParOf" srcId="{9336A928-B080-43B5-B4DC-FE6AB0269723}" destId="{5327FE27-B885-45FA-AC84-C9535D11DA14}" srcOrd="0" destOrd="0" presId="urn:microsoft.com/office/officeart/2008/layout/VerticalCurvedList"/>
    <dgm:cxn modelId="{B3E6F93C-5AF0-42EA-B00D-9AB63DF6A687}" type="presParOf" srcId="{C518002C-E01D-4490-BB37-0FF671619A58}" destId="{1FE4B78E-A46A-4EF1-BB23-866B301DDC09}" srcOrd="3" destOrd="0" presId="urn:microsoft.com/office/officeart/2008/layout/VerticalCurvedList"/>
    <dgm:cxn modelId="{8F0448D8-06CC-4E6B-B5F0-09F403AF4499}" type="presParOf" srcId="{C518002C-E01D-4490-BB37-0FF671619A58}" destId="{1EECCCAC-15FC-48AB-B0C6-0FCF61DC6412}" srcOrd="4" destOrd="0" presId="urn:microsoft.com/office/officeart/2008/layout/VerticalCurvedList"/>
    <dgm:cxn modelId="{8BA1EA89-88B2-4B9C-A631-B1731EC91512}" type="presParOf" srcId="{1EECCCAC-15FC-48AB-B0C6-0FCF61DC6412}" destId="{CC47B21A-F22B-4B30-A205-536195AA86D8}" srcOrd="0" destOrd="0" presId="urn:microsoft.com/office/officeart/2008/layout/VerticalCurvedList"/>
    <dgm:cxn modelId="{89C6E0F5-EF6C-453D-B3D2-B47FB63A53C7}" type="presParOf" srcId="{C518002C-E01D-4490-BB37-0FF671619A58}" destId="{0A97A09D-5A3D-47A4-B0B5-F300B79B63CB}" srcOrd="5" destOrd="0" presId="urn:microsoft.com/office/officeart/2008/layout/VerticalCurvedList"/>
    <dgm:cxn modelId="{24C70C20-BF4A-4023-AFE0-EBBBC1DC3D0C}" type="presParOf" srcId="{C518002C-E01D-4490-BB37-0FF671619A58}" destId="{BC7A9300-F33D-47B6-8366-E7C9834A1B51}" srcOrd="6" destOrd="0" presId="urn:microsoft.com/office/officeart/2008/layout/VerticalCurvedList"/>
    <dgm:cxn modelId="{77CC2E57-1F12-42D6-B7EA-2D110F0DF46E}" type="presParOf" srcId="{BC7A9300-F33D-47B6-8366-E7C9834A1B51}" destId="{B9A23523-5FFB-4601-9EC0-987BD5D4550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61C6CA-A59B-4547-A27F-C22F61E67EA4}" type="doc">
      <dgm:prSet loTypeId="urn:microsoft.com/office/officeart/2005/8/layout/cycle8" loCatId="cycle" qsTypeId="urn:microsoft.com/office/officeart/2005/8/quickstyle/simple1" qsCatId="simple" csTypeId="urn:microsoft.com/office/officeart/2005/8/colors/colorful1" csCatId="colorful" phldr="1"/>
      <dgm:spPr/>
    </dgm:pt>
    <dgm:pt modelId="{00619849-EF09-4773-A641-1CC0AEDD9788}">
      <dgm:prSet phldrT="[Text]" custT="1"/>
      <dgm:spPr/>
      <dgm:t>
        <a:bodyPr/>
        <a:lstStyle/>
        <a:p>
          <a:r>
            <a:rPr lang="en-US" sz="2400" dirty="0"/>
            <a:t>2. </a:t>
          </a:r>
          <a:r>
            <a:rPr lang="en-US" sz="2400" dirty="0" err="1"/>
            <a:t>Identifikasi</a:t>
          </a:r>
          <a:r>
            <a:rPr lang="en-US" sz="2400" dirty="0"/>
            <a:t> </a:t>
          </a:r>
          <a:r>
            <a:rPr lang="en-US" sz="2400" dirty="0" err="1"/>
            <a:t>Responden</a:t>
          </a:r>
          <a:endParaRPr lang="en-US" sz="2400" dirty="0"/>
        </a:p>
      </dgm:t>
    </dgm:pt>
    <dgm:pt modelId="{54EE82D2-E7E5-4C66-9A67-D6997F4EA61E}" type="parTrans" cxnId="{2CB8C38C-4898-41F3-95FF-BD492438E253}">
      <dgm:prSet/>
      <dgm:spPr/>
      <dgm:t>
        <a:bodyPr/>
        <a:lstStyle/>
        <a:p>
          <a:endParaRPr lang="en-US" sz="2400"/>
        </a:p>
      </dgm:t>
    </dgm:pt>
    <dgm:pt modelId="{543049D4-8570-42D1-9CB8-7064C1FFBEF9}" type="sibTrans" cxnId="{2CB8C38C-4898-41F3-95FF-BD492438E253}">
      <dgm:prSet/>
      <dgm:spPr/>
      <dgm:t>
        <a:bodyPr/>
        <a:lstStyle/>
        <a:p>
          <a:endParaRPr lang="en-US" sz="2400"/>
        </a:p>
      </dgm:t>
    </dgm:pt>
    <dgm:pt modelId="{75EA9897-8BDC-4150-81E6-43BB0F61D25C}">
      <dgm:prSet phldrT="[Text]" custT="1"/>
      <dgm:spPr/>
      <dgm:t>
        <a:bodyPr/>
        <a:lstStyle/>
        <a:p>
          <a:r>
            <a:rPr lang="en-US" sz="2400" dirty="0"/>
            <a:t>3. </a:t>
          </a:r>
          <a:r>
            <a:rPr lang="en-US" sz="2400" dirty="0" err="1"/>
            <a:t>Distribusi</a:t>
          </a:r>
          <a:r>
            <a:rPr lang="en-US" sz="2400" dirty="0"/>
            <a:t> </a:t>
          </a:r>
          <a:r>
            <a:rPr lang="en-US" sz="2400" dirty="0" err="1"/>
            <a:t>Kuisioner</a:t>
          </a:r>
          <a:endParaRPr lang="en-US" sz="2400" dirty="0"/>
        </a:p>
      </dgm:t>
    </dgm:pt>
    <dgm:pt modelId="{686DA093-A49C-43CC-8DA3-33A8BB3FEDF6}" type="parTrans" cxnId="{0240BBBC-23A2-4D2A-8E06-55828F155C06}">
      <dgm:prSet/>
      <dgm:spPr/>
      <dgm:t>
        <a:bodyPr/>
        <a:lstStyle/>
        <a:p>
          <a:endParaRPr lang="en-US" sz="2400"/>
        </a:p>
      </dgm:t>
    </dgm:pt>
    <dgm:pt modelId="{A6283CE3-8EEB-4302-BC4E-339A4EF1E767}" type="sibTrans" cxnId="{0240BBBC-23A2-4D2A-8E06-55828F155C06}">
      <dgm:prSet/>
      <dgm:spPr/>
      <dgm:t>
        <a:bodyPr/>
        <a:lstStyle/>
        <a:p>
          <a:endParaRPr lang="en-US" sz="2400"/>
        </a:p>
      </dgm:t>
    </dgm:pt>
    <dgm:pt modelId="{E5CC942B-EEFB-4D46-885E-855912DA9026}">
      <dgm:prSet phldrT="[Text]" custT="1"/>
      <dgm:spPr/>
      <dgm:t>
        <a:bodyPr/>
        <a:lstStyle/>
        <a:p>
          <a:r>
            <a:rPr lang="en-US" sz="2400" dirty="0"/>
            <a:t>4. </a:t>
          </a:r>
          <a:r>
            <a:rPr lang="en-US" sz="2400" dirty="0" err="1"/>
            <a:t>Analisis</a:t>
          </a:r>
          <a:r>
            <a:rPr lang="en-US" sz="2400" dirty="0"/>
            <a:t> </a:t>
          </a:r>
          <a:r>
            <a:rPr lang="en-US" sz="2400" dirty="0" err="1"/>
            <a:t>Jawaban</a:t>
          </a:r>
          <a:endParaRPr lang="en-US" sz="2400" dirty="0"/>
        </a:p>
      </dgm:t>
    </dgm:pt>
    <dgm:pt modelId="{39ED982B-CC69-4E2F-8FA8-2CB04BEA283A}" type="sibTrans" cxnId="{15460E57-C93C-4B7F-82E4-AB45D2DF329E}">
      <dgm:prSet/>
      <dgm:spPr/>
      <dgm:t>
        <a:bodyPr/>
        <a:lstStyle/>
        <a:p>
          <a:endParaRPr lang="en-US" sz="2400"/>
        </a:p>
      </dgm:t>
    </dgm:pt>
    <dgm:pt modelId="{61B1ACCB-333A-4AE6-B17B-62CD67AC9CDE}" type="parTrans" cxnId="{15460E57-C93C-4B7F-82E4-AB45D2DF329E}">
      <dgm:prSet/>
      <dgm:spPr/>
      <dgm:t>
        <a:bodyPr/>
        <a:lstStyle/>
        <a:p>
          <a:endParaRPr lang="en-US" sz="2400"/>
        </a:p>
      </dgm:t>
    </dgm:pt>
    <dgm:pt modelId="{4FA3B2B9-F280-46CE-A6A5-02E223BF4FA4}">
      <dgm:prSet phldrT="[Text]" custT="1"/>
      <dgm:spPr/>
      <dgm:t>
        <a:bodyPr/>
        <a:lstStyle/>
        <a:p>
          <a:r>
            <a:rPr lang="en-US" sz="2400" dirty="0"/>
            <a:t>1. </a:t>
          </a:r>
          <a:r>
            <a:rPr lang="en-US" sz="2400" dirty="0" err="1"/>
            <a:t>Persiapan</a:t>
          </a:r>
          <a:endParaRPr lang="en-US" sz="2400" dirty="0"/>
        </a:p>
      </dgm:t>
    </dgm:pt>
    <dgm:pt modelId="{B00EBE13-4096-4D03-AC55-031C62EE2C9E}" type="parTrans" cxnId="{FD88018F-5E92-4B18-88B8-D6A4264BBEB4}">
      <dgm:prSet/>
      <dgm:spPr/>
      <dgm:t>
        <a:bodyPr/>
        <a:lstStyle/>
        <a:p>
          <a:endParaRPr lang="en-US" sz="2400"/>
        </a:p>
      </dgm:t>
    </dgm:pt>
    <dgm:pt modelId="{F22D9FBC-0315-4CAF-9106-769C16DF5836}" type="sibTrans" cxnId="{FD88018F-5E92-4B18-88B8-D6A4264BBEB4}">
      <dgm:prSet/>
      <dgm:spPr/>
      <dgm:t>
        <a:bodyPr/>
        <a:lstStyle/>
        <a:p>
          <a:endParaRPr lang="en-US" sz="2400"/>
        </a:p>
      </dgm:t>
    </dgm:pt>
    <dgm:pt modelId="{7A1A499D-405C-4C95-9166-F4ABC43F7510}" type="pres">
      <dgm:prSet presAssocID="{A261C6CA-A59B-4547-A27F-C22F61E67EA4}" presName="compositeShape" presStyleCnt="0">
        <dgm:presLayoutVars>
          <dgm:chMax val="7"/>
          <dgm:dir/>
          <dgm:resizeHandles val="exact"/>
        </dgm:presLayoutVars>
      </dgm:prSet>
      <dgm:spPr/>
    </dgm:pt>
    <dgm:pt modelId="{E3B77FB9-FBE6-4599-924D-CDF259DCA77F}" type="pres">
      <dgm:prSet presAssocID="{A261C6CA-A59B-4547-A27F-C22F61E67EA4}" presName="wedge1" presStyleLbl="node1" presStyleIdx="0" presStyleCnt="4"/>
      <dgm:spPr/>
      <dgm:t>
        <a:bodyPr/>
        <a:lstStyle/>
        <a:p>
          <a:endParaRPr lang="en-US"/>
        </a:p>
      </dgm:t>
    </dgm:pt>
    <dgm:pt modelId="{CFA961A5-45D7-4805-B96E-90888557D68F}" type="pres">
      <dgm:prSet presAssocID="{A261C6CA-A59B-4547-A27F-C22F61E67EA4}" presName="dummy1a" presStyleCnt="0"/>
      <dgm:spPr/>
    </dgm:pt>
    <dgm:pt modelId="{39EC079B-25CB-486F-910E-B2627BA2B1A6}" type="pres">
      <dgm:prSet presAssocID="{A261C6CA-A59B-4547-A27F-C22F61E67EA4}" presName="dummy1b" presStyleCnt="0"/>
      <dgm:spPr/>
    </dgm:pt>
    <dgm:pt modelId="{7ED8558B-461F-4B33-BDE4-C7C4C5B94E0F}" type="pres">
      <dgm:prSet presAssocID="{A261C6CA-A59B-4547-A27F-C22F61E67EA4}" presName="wedge1Tx" presStyleLbl="node1" presStyleIdx="0" presStyleCnt="4">
        <dgm:presLayoutVars>
          <dgm:chMax val="0"/>
          <dgm:chPref val="0"/>
          <dgm:bulletEnabled val="1"/>
        </dgm:presLayoutVars>
      </dgm:prSet>
      <dgm:spPr/>
      <dgm:t>
        <a:bodyPr/>
        <a:lstStyle/>
        <a:p>
          <a:endParaRPr lang="en-US"/>
        </a:p>
      </dgm:t>
    </dgm:pt>
    <dgm:pt modelId="{896C76ED-9501-4336-AA34-AD4BADAA4A9A}" type="pres">
      <dgm:prSet presAssocID="{A261C6CA-A59B-4547-A27F-C22F61E67EA4}" presName="wedge2" presStyleLbl="node1" presStyleIdx="1" presStyleCnt="4"/>
      <dgm:spPr/>
      <dgm:t>
        <a:bodyPr/>
        <a:lstStyle/>
        <a:p>
          <a:endParaRPr lang="en-US"/>
        </a:p>
      </dgm:t>
    </dgm:pt>
    <dgm:pt modelId="{39B28B1F-9E13-4388-A8AF-A205D1F3B9E8}" type="pres">
      <dgm:prSet presAssocID="{A261C6CA-A59B-4547-A27F-C22F61E67EA4}" presName="dummy2a" presStyleCnt="0"/>
      <dgm:spPr/>
    </dgm:pt>
    <dgm:pt modelId="{E80C7EA8-CA48-4CD3-98B6-443A9CCADA57}" type="pres">
      <dgm:prSet presAssocID="{A261C6CA-A59B-4547-A27F-C22F61E67EA4}" presName="dummy2b" presStyleCnt="0"/>
      <dgm:spPr/>
    </dgm:pt>
    <dgm:pt modelId="{476CA00A-3AEC-4A4C-BB16-53454BA682ED}" type="pres">
      <dgm:prSet presAssocID="{A261C6CA-A59B-4547-A27F-C22F61E67EA4}" presName="wedge2Tx" presStyleLbl="node1" presStyleIdx="1" presStyleCnt="4">
        <dgm:presLayoutVars>
          <dgm:chMax val="0"/>
          <dgm:chPref val="0"/>
          <dgm:bulletEnabled val="1"/>
        </dgm:presLayoutVars>
      </dgm:prSet>
      <dgm:spPr/>
      <dgm:t>
        <a:bodyPr/>
        <a:lstStyle/>
        <a:p>
          <a:endParaRPr lang="en-US"/>
        </a:p>
      </dgm:t>
    </dgm:pt>
    <dgm:pt modelId="{CE03A933-6C3C-40C9-A8A8-6CA93F7109F5}" type="pres">
      <dgm:prSet presAssocID="{A261C6CA-A59B-4547-A27F-C22F61E67EA4}" presName="wedge3" presStyleLbl="node1" presStyleIdx="2" presStyleCnt="4"/>
      <dgm:spPr/>
      <dgm:t>
        <a:bodyPr/>
        <a:lstStyle/>
        <a:p>
          <a:endParaRPr lang="en-US"/>
        </a:p>
      </dgm:t>
    </dgm:pt>
    <dgm:pt modelId="{97E5D9B8-2DEE-4EF2-9804-2D523300903F}" type="pres">
      <dgm:prSet presAssocID="{A261C6CA-A59B-4547-A27F-C22F61E67EA4}" presName="dummy3a" presStyleCnt="0"/>
      <dgm:spPr/>
    </dgm:pt>
    <dgm:pt modelId="{1BA7617B-0B0A-4199-B29F-B85C29D2340C}" type="pres">
      <dgm:prSet presAssocID="{A261C6CA-A59B-4547-A27F-C22F61E67EA4}" presName="dummy3b" presStyleCnt="0"/>
      <dgm:spPr/>
    </dgm:pt>
    <dgm:pt modelId="{1E702F9C-B2AE-441D-9225-F3DC60D95D1E}" type="pres">
      <dgm:prSet presAssocID="{A261C6CA-A59B-4547-A27F-C22F61E67EA4}" presName="wedge3Tx" presStyleLbl="node1" presStyleIdx="2" presStyleCnt="4">
        <dgm:presLayoutVars>
          <dgm:chMax val="0"/>
          <dgm:chPref val="0"/>
          <dgm:bulletEnabled val="1"/>
        </dgm:presLayoutVars>
      </dgm:prSet>
      <dgm:spPr/>
      <dgm:t>
        <a:bodyPr/>
        <a:lstStyle/>
        <a:p>
          <a:endParaRPr lang="en-US"/>
        </a:p>
      </dgm:t>
    </dgm:pt>
    <dgm:pt modelId="{FE47DF6F-14F5-4737-BAC0-0E43ADA60882}" type="pres">
      <dgm:prSet presAssocID="{A261C6CA-A59B-4547-A27F-C22F61E67EA4}" presName="wedge4" presStyleLbl="node1" presStyleIdx="3" presStyleCnt="4"/>
      <dgm:spPr/>
      <dgm:t>
        <a:bodyPr/>
        <a:lstStyle/>
        <a:p>
          <a:endParaRPr lang="en-US"/>
        </a:p>
      </dgm:t>
    </dgm:pt>
    <dgm:pt modelId="{542F4CD6-9599-4D22-BEB1-117518C2C307}" type="pres">
      <dgm:prSet presAssocID="{A261C6CA-A59B-4547-A27F-C22F61E67EA4}" presName="dummy4a" presStyleCnt="0"/>
      <dgm:spPr/>
    </dgm:pt>
    <dgm:pt modelId="{191DB0FD-8BE2-47C4-B80F-8310F9CE6D5F}" type="pres">
      <dgm:prSet presAssocID="{A261C6CA-A59B-4547-A27F-C22F61E67EA4}" presName="dummy4b" presStyleCnt="0"/>
      <dgm:spPr/>
    </dgm:pt>
    <dgm:pt modelId="{F7FF50BF-CC4A-4763-8107-65AE5938291D}" type="pres">
      <dgm:prSet presAssocID="{A261C6CA-A59B-4547-A27F-C22F61E67EA4}" presName="wedge4Tx" presStyleLbl="node1" presStyleIdx="3" presStyleCnt="4">
        <dgm:presLayoutVars>
          <dgm:chMax val="0"/>
          <dgm:chPref val="0"/>
          <dgm:bulletEnabled val="1"/>
        </dgm:presLayoutVars>
      </dgm:prSet>
      <dgm:spPr/>
      <dgm:t>
        <a:bodyPr/>
        <a:lstStyle/>
        <a:p>
          <a:endParaRPr lang="en-US"/>
        </a:p>
      </dgm:t>
    </dgm:pt>
    <dgm:pt modelId="{B984FBA8-B6EA-43B5-9EAD-356BCAFB90C8}" type="pres">
      <dgm:prSet presAssocID="{F22D9FBC-0315-4CAF-9106-769C16DF5836}" presName="arrowWedge1" presStyleLbl="fgSibTrans2D1" presStyleIdx="0" presStyleCnt="4"/>
      <dgm:spPr/>
    </dgm:pt>
    <dgm:pt modelId="{612CB1D4-DD5E-47B6-8206-77E5273DA06D}" type="pres">
      <dgm:prSet presAssocID="{543049D4-8570-42D1-9CB8-7064C1FFBEF9}" presName="arrowWedge2" presStyleLbl="fgSibTrans2D1" presStyleIdx="1" presStyleCnt="4"/>
      <dgm:spPr/>
    </dgm:pt>
    <dgm:pt modelId="{712C7A1E-9170-4381-A6E0-F2079AD73D7E}" type="pres">
      <dgm:prSet presAssocID="{A6283CE3-8EEB-4302-BC4E-339A4EF1E767}" presName="arrowWedge3" presStyleLbl="fgSibTrans2D1" presStyleIdx="2" presStyleCnt="4"/>
      <dgm:spPr/>
    </dgm:pt>
    <dgm:pt modelId="{1DF1247B-7854-47F9-9C53-2D3077BD2846}" type="pres">
      <dgm:prSet presAssocID="{39ED982B-CC69-4E2F-8FA8-2CB04BEA283A}" presName="arrowWedge4" presStyleLbl="fgSibTrans2D1" presStyleIdx="3" presStyleCnt="4"/>
      <dgm:spPr/>
    </dgm:pt>
  </dgm:ptLst>
  <dgm:cxnLst>
    <dgm:cxn modelId="{AF40BBE7-47E2-4EE9-B328-EC865F21872B}" type="presOf" srcId="{E5CC942B-EEFB-4D46-885E-855912DA9026}" destId="{F7FF50BF-CC4A-4763-8107-65AE5938291D}" srcOrd="1" destOrd="0" presId="urn:microsoft.com/office/officeart/2005/8/layout/cycle8"/>
    <dgm:cxn modelId="{2CB8C38C-4898-41F3-95FF-BD492438E253}" srcId="{A261C6CA-A59B-4547-A27F-C22F61E67EA4}" destId="{00619849-EF09-4773-A641-1CC0AEDD9788}" srcOrd="1" destOrd="0" parTransId="{54EE82D2-E7E5-4C66-9A67-D6997F4EA61E}" sibTransId="{543049D4-8570-42D1-9CB8-7064C1FFBEF9}"/>
    <dgm:cxn modelId="{3E3D48BA-73E1-4B30-A7B8-ED193C3EAA3D}" type="presOf" srcId="{75EA9897-8BDC-4150-81E6-43BB0F61D25C}" destId="{1E702F9C-B2AE-441D-9225-F3DC60D95D1E}" srcOrd="1" destOrd="0" presId="urn:microsoft.com/office/officeart/2005/8/layout/cycle8"/>
    <dgm:cxn modelId="{4E484968-609B-4A74-84D6-86D5A5328DBE}" type="presOf" srcId="{00619849-EF09-4773-A641-1CC0AEDD9788}" destId="{476CA00A-3AEC-4A4C-BB16-53454BA682ED}" srcOrd="1" destOrd="0" presId="urn:microsoft.com/office/officeart/2005/8/layout/cycle8"/>
    <dgm:cxn modelId="{0240BBBC-23A2-4D2A-8E06-55828F155C06}" srcId="{A261C6CA-A59B-4547-A27F-C22F61E67EA4}" destId="{75EA9897-8BDC-4150-81E6-43BB0F61D25C}" srcOrd="2" destOrd="0" parTransId="{686DA093-A49C-43CC-8DA3-33A8BB3FEDF6}" sibTransId="{A6283CE3-8EEB-4302-BC4E-339A4EF1E767}"/>
    <dgm:cxn modelId="{BEBE412E-BFF6-4E72-ABD0-76498BBF64F3}" type="presOf" srcId="{E5CC942B-EEFB-4D46-885E-855912DA9026}" destId="{FE47DF6F-14F5-4737-BAC0-0E43ADA60882}" srcOrd="0" destOrd="0" presId="urn:microsoft.com/office/officeart/2005/8/layout/cycle8"/>
    <dgm:cxn modelId="{0B4F0797-D503-4129-8D3C-BC220D61A532}" type="presOf" srcId="{4FA3B2B9-F280-46CE-A6A5-02E223BF4FA4}" destId="{E3B77FB9-FBE6-4599-924D-CDF259DCA77F}" srcOrd="0" destOrd="0" presId="urn:microsoft.com/office/officeart/2005/8/layout/cycle8"/>
    <dgm:cxn modelId="{19C2F7C6-1468-48FB-925C-9F1BA486E204}" type="presOf" srcId="{A261C6CA-A59B-4547-A27F-C22F61E67EA4}" destId="{7A1A499D-405C-4C95-9166-F4ABC43F7510}" srcOrd="0" destOrd="0" presId="urn:microsoft.com/office/officeart/2005/8/layout/cycle8"/>
    <dgm:cxn modelId="{56B6AAC3-C121-42B1-96F0-9B5CF39B0850}" type="presOf" srcId="{00619849-EF09-4773-A641-1CC0AEDD9788}" destId="{896C76ED-9501-4336-AA34-AD4BADAA4A9A}" srcOrd="0" destOrd="0" presId="urn:microsoft.com/office/officeart/2005/8/layout/cycle8"/>
    <dgm:cxn modelId="{458E88ED-9D68-40A4-8529-33EF2654334A}" type="presOf" srcId="{75EA9897-8BDC-4150-81E6-43BB0F61D25C}" destId="{CE03A933-6C3C-40C9-A8A8-6CA93F7109F5}" srcOrd="0" destOrd="0" presId="urn:microsoft.com/office/officeart/2005/8/layout/cycle8"/>
    <dgm:cxn modelId="{2BB16C88-58A0-436B-A8E4-FB718A9AE951}" type="presOf" srcId="{4FA3B2B9-F280-46CE-A6A5-02E223BF4FA4}" destId="{7ED8558B-461F-4B33-BDE4-C7C4C5B94E0F}" srcOrd="1" destOrd="0" presId="urn:microsoft.com/office/officeart/2005/8/layout/cycle8"/>
    <dgm:cxn modelId="{FD88018F-5E92-4B18-88B8-D6A4264BBEB4}" srcId="{A261C6CA-A59B-4547-A27F-C22F61E67EA4}" destId="{4FA3B2B9-F280-46CE-A6A5-02E223BF4FA4}" srcOrd="0" destOrd="0" parTransId="{B00EBE13-4096-4D03-AC55-031C62EE2C9E}" sibTransId="{F22D9FBC-0315-4CAF-9106-769C16DF5836}"/>
    <dgm:cxn modelId="{15460E57-C93C-4B7F-82E4-AB45D2DF329E}" srcId="{A261C6CA-A59B-4547-A27F-C22F61E67EA4}" destId="{E5CC942B-EEFB-4D46-885E-855912DA9026}" srcOrd="3" destOrd="0" parTransId="{61B1ACCB-333A-4AE6-B17B-62CD67AC9CDE}" sibTransId="{39ED982B-CC69-4E2F-8FA8-2CB04BEA283A}"/>
    <dgm:cxn modelId="{58E61BA0-87EA-40D4-80E1-A5C969F55B43}" type="presParOf" srcId="{7A1A499D-405C-4C95-9166-F4ABC43F7510}" destId="{E3B77FB9-FBE6-4599-924D-CDF259DCA77F}" srcOrd="0" destOrd="0" presId="urn:microsoft.com/office/officeart/2005/8/layout/cycle8"/>
    <dgm:cxn modelId="{84A1CD23-BA25-46A4-8D98-5E8631DD5E5A}" type="presParOf" srcId="{7A1A499D-405C-4C95-9166-F4ABC43F7510}" destId="{CFA961A5-45D7-4805-B96E-90888557D68F}" srcOrd="1" destOrd="0" presId="urn:microsoft.com/office/officeart/2005/8/layout/cycle8"/>
    <dgm:cxn modelId="{404A81B3-2FE2-48A7-808E-D3B9DA9B6A96}" type="presParOf" srcId="{7A1A499D-405C-4C95-9166-F4ABC43F7510}" destId="{39EC079B-25CB-486F-910E-B2627BA2B1A6}" srcOrd="2" destOrd="0" presId="urn:microsoft.com/office/officeart/2005/8/layout/cycle8"/>
    <dgm:cxn modelId="{00A296C5-A649-498F-B0F2-0D9E2F90C2CA}" type="presParOf" srcId="{7A1A499D-405C-4C95-9166-F4ABC43F7510}" destId="{7ED8558B-461F-4B33-BDE4-C7C4C5B94E0F}" srcOrd="3" destOrd="0" presId="urn:microsoft.com/office/officeart/2005/8/layout/cycle8"/>
    <dgm:cxn modelId="{03F567C5-E37F-4E88-BBDA-65185DEC503B}" type="presParOf" srcId="{7A1A499D-405C-4C95-9166-F4ABC43F7510}" destId="{896C76ED-9501-4336-AA34-AD4BADAA4A9A}" srcOrd="4" destOrd="0" presId="urn:microsoft.com/office/officeart/2005/8/layout/cycle8"/>
    <dgm:cxn modelId="{0BABA842-70EF-41E8-9B8C-C5315F334406}" type="presParOf" srcId="{7A1A499D-405C-4C95-9166-F4ABC43F7510}" destId="{39B28B1F-9E13-4388-A8AF-A205D1F3B9E8}" srcOrd="5" destOrd="0" presId="urn:microsoft.com/office/officeart/2005/8/layout/cycle8"/>
    <dgm:cxn modelId="{420F840F-65AB-40B3-ABC3-2D9580F6E8C7}" type="presParOf" srcId="{7A1A499D-405C-4C95-9166-F4ABC43F7510}" destId="{E80C7EA8-CA48-4CD3-98B6-443A9CCADA57}" srcOrd="6" destOrd="0" presId="urn:microsoft.com/office/officeart/2005/8/layout/cycle8"/>
    <dgm:cxn modelId="{787D0707-7309-4093-B81F-BADB46DE0663}" type="presParOf" srcId="{7A1A499D-405C-4C95-9166-F4ABC43F7510}" destId="{476CA00A-3AEC-4A4C-BB16-53454BA682ED}" srcOrd="7" destOrd="0" presId="urn:microsoft.com/office/officeart/2005/8/layout/cycle8"/>
    <dgm:cxn modelId="{29E1E0C8-99EB-4CEA-9975-4B13C0C24949}" type="presParOf" srcId="{7A1A499D-405C-4C95-9166-F4ABC43F7510}" destId="{CE03A933-6C3C-40C9-A8A8-6CA93F7109F5}" srcOrd="8" destOrd="0" presId="urn:microsoft.com/office/officeart/2005/8/layout/cycle8"/>
    <dgm:cxn modelId="{5EAC318B-21FB-47C2-8D04-B5F4BBDC3D94}" type="presParOf" srcId="{7A1A499D-405C-4C95-9166-F4ABC43F7510}" destId="{97E5D9B8-2DEE-4EF2-9804-2D523300903F}" srcOrd="9" destOrd="0" presId="urn:microsoft.com/office/officeart/2005/8/layout/cycle8"/>
    <dgm:cxn modelId="{FDEB653A-7A53-471D-85FE-CECE4E42091E}" type="presParOf" srcId="{7A1A499D-405C-4C95-9166-F4ABC43F7510}" destId="{1BA7617B-0B0A-4199-B29F-B85C29D2340C}" srcOrd="10" destOrd="0" presId="urn:microsoft.com/office/officeart/2005/8/layout/cycle8"/>
    <dgm:cxn modelId="{A972A191-C4B9-49AB-8427-CD97086060E0}" type="presParOf" srcId="{7A1A499D-405C-4C95-9166-F4ABC43F7510}" destId="{1E702F9C-B2AE-441D-9225-F3DC60D95D1E}" srcOrd="11" destOrd="0" presId="urn:microsoft.com/office/officeart/2005/8/layout/cycle8"/>
    <dgm:cxn modelId="{A9ED2DA3-36A0-45DF-A579-90EBE1FB57EB}" type="presParOf" srcId="{7A1A499D-405C-4C95-9166-F4ABC43F7510}" destId="{FE47DF6F-14F5-4737-BAC0-0E43ADA60882}" srcOrd="12" destOrd="0" presId="urn:microsoft.com/office/officeart/2005/8/layout/cycle8"/>
    <dgm:cxn modelId="{DAC8F6C1-4B53-44E4-9692-325452FE363D}" type="presParOf" srcId="{7A1A499D-405C-4C95-9166-F4ABC43F7510}" destId="{542F4CD6-9599-4D22-BEB1-117518C2C307}" srcOrd="13" destOrd="0" presId="urn:microsoft.com/office/officeart/2005/8/layout/cycle8"/>
    <dgm:cxn modelId="{B46303D2-AA1F-48B6-AC73-03E86730663C}" type="presParOf" srcId="{7A1A499D-405C-4C95-9166-F4ABC43F7510}" destId="{191DB0FD-8BE2-47C4-B80F-8310F9CE6D5F}" srcOrd="14" destOrd="0" presId="urn:microsoft.com/office/officeart/2005/8/layout/cycle8"/>
    <dgm:cxn modelId="{E7605A1D-0251-436A-A6CF-324214BAACD3}" type="presParOf" srcId="{7A1A499D-405C-4C95-9166-F4ABC43F7510}" destId="{F7FF50BF-CC4A-4763-8107-65AE5938291D}" srcOrd="15" destOrd="0" presId="urn:microsoft.com/office/officeart/2005/8/layout/cycle8"/>
    <dgm:cxn modelId="{F14A6104-0E63-4023-B404-5EF54ED54AE2}" type="presParOf" srcId="{7A1A499D-405C-4C95-9166-F4ABC43F7510}" destId="{B984FBA8-B6EA-43B5-9EAD-356BCAFB90C8}" srcOrd="16" destOrd="0" presId="urn:microsoft.com/office/officeart/2005/8/layout/cycle8"/>
    <dgm:cxn modelId="{E510BA6E-CA55-4DCE-9B28-66830CCB96C7}" type="presParOf" srcId="{7A1A499D-405C-4C95-9166-F4ABC43F7510}" destId="{612CB1D4-DD5E-47B6-8206-77E5273DA06D}" srcOrd="17" destOrd="0" presId="urn:microsoft.com/office/officeart/2005/8/layout/cycle8"/>
    <dgm:cxn modelId="{2F826552-5482-4DCF-AAB2-C4B2D29E07ED}" type="presParOf" srcId="{7A1A499D-405C-4C95-9166-F4ABC43F7510}" destId="{712C7A1E-9170-4381-A6E0-F2079AD73D7E}" srcOrd="18" destOrd="0" presId="urn:microsoft.com/office/officeart/2005/8/layout/cycle8"/>
    <dgm:cxn modelId="{ADE0596E-7032-4D10-AE3C-689F66FE6DBE}" type="presParOf" srcId="{7A1A499D-405C-4C95-9166-F4ABC43F7510}" destId="{1DF1247B-7854-47F9-9C53-2D3077BD284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CBB89-7293-4E81-9B46-EE2FEC671FDC}">
      <dsp:nvSpPr>
        <dsp:cNvPr id="0" name=""/>
        <dsp:cNvSpPr/>
      </dsp:nvSpPr>
      <dsp:spPr>
        <a:xfrm>
          <a:off x="-5706832" y="-873698"/>
          <a:ext cx="6795648" cy="6795648"/>
        </a:xfrm>
        <a:prstGeom prst="blockArc">
          <a:avLst>
            <a:gd name="adj1" fmla="val 18900000"/>
            <a:gd name="adj2" fmla="val 2700000"/>
            <a:gd name="adj3" fmla="val 318"/>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BB00B6-3E76-4344-9B5C-B6F7FDB91770}">
      <dsp:nvSpPr>
        <dsp:cNvPr id="0" name=""/>
        <dsp:cNvSpPr/>
      </dsp:nvSpPr>
      <dsp:spPr>
        <a:xfrm>
          <a:off x="700697" y="504825"/>
          <a:ext cx="10677099" cy="100965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Pengaudit</a:t>
          </a:r>
          <a:r>
            <a:rPr lang="en-US" altLang="en-US" sz="2100" kern="1200" dirty="0"/>
            <a:t> SI/TI </a:t>
          </a:r>
          <a:r>
            <a:rPr lang="en-US" altLang="en-US" sz="2100" kern="1200" dirty="0" err="1"/>
            <a:t>membuat</a:t>
          </a:r>
          <a:r>
            <a:rPr lang="en-US" altLang="en-US" sz="2100" kern="1200" dirty="0"/>
            <a:t> </a:t>
          </a:r>
          <a:r>
            <a:rPr lang="en-US" altLang="en-US" sz="2100" kern="1200" dirty="0" err="1"/>
            <a:t>jadwal</a:t>
          </a:r>
          <a:r>
            <a:rPr lang="en-US" altLang="en-US" sz="2100" kern="1200" dirty="0"/>
            <a:t> </a:t>
          </a:r>
          <a:r>
            <a:rPr lang="en-US" altLang="en-US" sz="2100" kern="1200" dirty="0" err="1"/>
            <a:t>waktu</a:t>
          </a:r>
          <a:r>
            <a:rPr lang="en-US" altLang="en-US" sz="2100" kern="1200" dirty="0"/>
            <a:t> </a:t>
          </a:r>
          <a:r>
            <a:rPr lang="en-US" altLang="en-US" sz="2100" kern="1200" dirty="0" err="1"/>
            <a:t>wawancara</a:t>
          </a:r>
          <a:r>
            <a:rPr lang="en-US" altLang="en-US" sz="2100" kern="1200" dirty="0"/>
            <a:t> agar </a:t>
          </a:r>
          <a:r>
            <a:rPr lang="en-US" altLang="en-US" sz="2100" kern="1200" dirty="0" err="1"/>
            <a:t>mampu</a:t>
          </a:r>
          <a:r>
            <a:rPr lang="en-US" altLang="en-US" sz="2100" kern="1200" dirty="0"/>
            <a:t> </a:t>
          </a:r>
          <a:r>
            <a:rPr lang="en-US" altLang="en-US" sz="2100" kern="1200" dirty="0" err="1"/>
            <a:t>mempersiapkan</a:t>
          </a:r>
          <a:r>
            <a:rPr lang="en-US" altLang="en-US" sz="2100" kern="1200" dirty="0"/>
            <a:t> </a:t>
          </a:r>
          <a:r>
            <a:rPr lang="en-US" altLang="en-US" sz="2100" kern="1200" dirty="0" err="1"/>
            <a:t>diri</a:t>
          </a:r>
          <a:r>
            <a:rPr lang="en-US" altLang="en-US" sz="2100" kern="1200" dirty="0"/>
            <a:t> </a:t>
          </a:r>
          <a:r>
            <a:rPr lang="en-US" altLang="en-US" sz="2100" kern="1200" dirty="0" err="1"/>
            <a:t>dan</a:t>
          </a:r>
          <a:r>
            <a:rPr lang="en-US" altLang="en-US" sz="2100" kern="1200" dirty="0"/>
            <a:t> </a:t>
          </a:r>
          <a:r>
            <a:rPr lang="en-US" altLang="en-US" sz="2100" kern="1200" dirty="0" err="1"/>
            <a:t>tidak</a:t>
          </a:r>
          <a:r>
            <a:rPr lang="en-US" altLang="en-US" sz="2100" kern="1200" dirty="0"/>
            <a:t> </a:t>
          </a:r>
          <a:r>
            <a:rPr lang="en-US" altLang="en-US" sz="2100" kern="1200" dirty="0" err="1"/>
            <a:t>mengganggu</a:t>
          </a:r>
          <a:r>
            <a:rPr lang="en-US" altLang="en-US" sz="2100" kern="1200" dirty="0"/>
            <a:t> </a:t>
          </a:r>
          <a:r>
            <a:rPr lang="en-US" altLang="en-US" sz="2100" kern="1200" dirty="0" err="1"/>
            <a:t>aktivitas</a:t>
          </a:r>
          <a:r>
            <a:rPr lang="en-US" altLang="en-US" sz="2100" kern="1200" dirty="0"/>
            <a:t> yang </a:t>
          </a:r>
          <a:r>
            <a:rPr lang="en-US" altLang="en-US" sz="2100" kern="1200" dirty="0" err="1"/>
            <a:t>seharusnya</a:t>
          </a:r>
          <a:r>
            <a:rPr lang="en-US" altLang="en-US" sz="2100" kern="1200" dirty="0"/>
            <a:t> </a:t>
          </a:r>
          <a:r>
            <a:rPr lang="en-US" altLang="en-US" sz="2100" kern="1200" dirty="0" err="1"/>
            <a:t>dikerjakan</a:t>
          </a:r>
          <a:r>
            <a:rPr lang="en-US" altLang="en-US" sz="2100" kern="1200" dirty="0"/>
            <a:t> </a:t>
          </a:r>
          <a:r>
            <a:rPr lang="en-US" altLang="en-US" sz="2100" kern="1200" dirty="0" err="1"/>
            <a:t>pihak</a:t>
          </a:r>
          <a:r>
            <a:rPr lang="en-US" altLang="en-US" sz="2100" kern="1200" dirty="0"/>
            <a:t> </a:t>
          </a:r>
          <a:r>
            <a:rPr lang="en-US" altLang="en-US" sz="2100" kern="1200" dirty="0" err="1"/>
            <a:t>terkait</a:t>
          </a:r>
          <a:r>
            <a:rPr lang="en-US" altLang="en-US" sz="2100" kern="1200" dirty="0"/>
            <a:t>.</a:t>
          </a:r>
          <a:endParaRPr lang="en-US" sz="2100" kern="1200" dirty="0"/>
        </a:p>
      </dsp:txBody>
      <dsp:txXfrm>
        <a:off x="700697" y="504825"/>
        <a:ext cx="10677099" cy="1009650"/>
      </dsp:txXfrm>
    </dsp:sp>
    <dsp:sp modelId="{5327FE27-B885-45FA-AC84-C9535D11DA14}">
      <dsp:nvSpPr>
        <dsp:cNvPr id="0" name=""/>
        <dsp:cNvSpPr/>
      </dsp:nvSpPr>
      <dsp:spPr>
        <a:xfrm>
          <a:off x="69665" y="378618"/>
          <a:ext cx="1262062" cy="1262062"/>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E4B78E-A46A-4EF1-BB23-866B301DDC09}">
      <dsp:nvSpPr>
        <dsp:cNvPr id="0" name=""/>
        <dsp:cNvSpPr/>
      </dsp:nvSpPr>
      <dsp:spPr>
        <a:xfrm>
          <a:off x="1067704" y="2019299"/>
          <a:ext cx="10310091" cy="1009650"/>
        </a:xfrm>
        <a:prstGeom prst="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Mengenali</a:t>
          </a:r>
          <a:r>
            <a:rPr lang="en-US" altLang="en-US" sz="2100" kern="1200" dirty="0"/>
            <a:t> </a:t>
          </a:r>
          <a:r>
            <a:rPr lang="en-US" altLang="en-US" sz="2100" kern="1200" dirty="0" err="1"/>
            <a:t>dan</a:t>
          </a:r>
          <a:r>
            <a:rPr lang="en-US" altLang="en-US" sz="2100" kern="1200" dirty="0"/>
            <a:t> </a:t>
          </a:r>
          <a:r>
            <a:rPr lang="en-US" altLang="en-US" sz="2100" kern="1200" dirty="0" err="1"/>
            <a:t>memahami</a:t>
          </a:r>
          <a:r>
            <a:rPr lang="en-US" altLang="en-US" sz="2100" kern="1200" dirty="0"/>
            <a:t> </a:t>
          </a:r>
          <a:r>
            <a:rPr lang="en-US" altLang="en-US" sz="2100" kern="1200" dirty="0" err="1"/>
            <a:t>jabatan</a:t>
          </a:r>
          <a:r>
            <a:rPr lang="en-US" altLang="en-US" sz="2100" kern="1200" dirty="0"/>
            <a:t> </a:t>
          </a:r>
          <a:r>
            <a:rPr lang="en-US" altLang="en-US" sz="2100" kern="1200" dirty="0" err="1"/>
            <a:t>dan</a:t>
          </a:r>
          <a:r>
            <a:rPr lang="en-US" altLang="en-US" sz="2100" kern="1200" dirty="0"/>
            <a:t> </a:t>
          </a:r>
          <a:r>
            <a:rPr lang="en-US" altLang="en-US" sz="2100" kern="1200" dirty="0" err="1"/>
            <a:t>lingkup</a:t>
          </a:r>
          <a:r>
            <a:rPr lang="en-US" altLang="en-US" sz="2100" kern="1200" dirty="0"/>
            <a:t> </a:t>
          </a:r>
          <a:r>
            <a:rPr lang="en-US" altLang="en-US" sz="2100" kern="1200" dirty="0" err="1"/>
            <a:t>tanggung</a:t>
          </a:r>
          <a:r>
            <a:rPr lang="en-US" altLang="en-US" sz="2100" kern="1200" dirty="0"/>
            <a:t> </a:t>
          </a:r>
          <a:r>
            <a:rPr lang="en-US" altLang="en-US" sz="2100" kern="1200" dirty="0" err="1"/>
            <a:t>jawab</a:t>
          </a:r>
          <a:r>
            <a:rPr lang="en-US" altLang="en-US" sz="2100" kern="1200" dirty="0"/>
            <a:t> d</a:t>
          </a:r>
          <a:r>
            <a:rPr lang="id-ID" altLang="en-US" sz="2100" kern="1200" dirty="0"/>
            <a:t>a</a:t>
          </a:r>
          <a:r>
            <a:rPr lang="en-US" altLang="en-US" sz="2100" kern="1200" dirty="0"/>
            <a:t>r</a:t>
          </a:r>
          <a:r>
            <a:rPr lang="id-ID" altLang="en-US" sz="2100" kern="1200" dirty="0"/>
            <a:t>i</a:t>
          </a:r>
          <a:r>
            <a:rPr lang="en-US" altLang="en-US" sz="2100" kern="1200" dirty="0"/>
            <a:t> </a:t>
          </a:r>
          <a:r>
            <a:rPr lang="en-US" altLang="en-US" sz="2100" kern="1200" dirty="0" err="1"/>
            <a:t>pihak</a:t>
          </a:r>
          <a:r>
            <a:rPr lang="en-US" altLang="en-US" sz="2100" kern="1200" dirty="0"/>
            <a:t> yang </a:t>
          </a:r>
          <a:r>
            <a:rPr lang="en-US" altLang="en-US" sz="2100" kern="1200" dirty="0" err="1"/>
            <a:t>akan</a:t>
          </a:r>
          <a:r>
            <a:rPr lang="en-US" altLang="en-US" sz="2100" kern="1200" dirty="0"/>
            <a:t> </a:t>
          </a:r>
          <a:r>
            <a:rPr lang="en-US" altLang="en-US" sz="2100" kern="1200" dirty="0" err="1"/>
            <a:t>diwawancarai</a:t>
          </a:r>
          <a:r>
            <a:rPr lang="en-US" altLang="en-US" sz="2100" kern="1200" dirty="0"/>
            <a:t>, </a:t>
          </a:r>
          <a:r>
            <a:rPr lang="en-US" altLang="en-US" sz="2100" kern="1200" dirty="0" err="1"/>
            <a:t>jika</a:t>
          </a:r>
          <a:r>
            <a:rPr lang="en-US" altLang="en-US" sz="2100" kern="1200" dirty="0"/>
            <a:t> </a:t>
          </a:r>
          <a:r>
            <a:rPr lang="en-US" altLang="en-US" sz="2100" kern="1200" dirty="0" err="1"/>
            <a:t>perlu</a:t>
          </a:r>
          <a:r>
            <a:rPr lang="en-US" altLang="en-US" sz="2100" kern="1200" dirty="0"/>
            <a:t> </a:t>
          </a:r>
          <a:r>
            <a:rPr lang="en-US" altLang="en-US" sz="2100" kern="1200" dirty="0" err="1"/>
            <a:t>mendaftar</a:t>
          </a:r>
          <a:r>
            <a:rPr lang="en-US" altLang="en-US" sz="2100" kern="1200" dirty="0"/>
            <a:t> </a:t>
          </a:r>
          <a:r>
            <a:rPr lang="en-US" altLang="en-US" sz="2100" kern="1200" dirty="0" err="1"/>
            <a:t>kemungkinan</a:t>
          </a:r>
          <a:r>
            <a:rPr lang="en-US" altLang="en-US" sz="2100" kern="1200" dirty="0"/>
            <a:t> data yang </a:t>
          </a:r>
          <a:r>
            <a:rPr lang="en-US" altLang="en-US" sz="2100" kern="1200" dirty="0" err="1"/>
            <a:t>akan</a:t>
          </a:r>
          <a:r>
            <a:rPr lang="en-US" altLang="en-US" sz="2100" kern="1200" dirty="0"/>
            <a:t> </a:t>
          </a:r>
          <a:r>
            <a:rPr lang="en-US" altLang="en-US" sz="2100" kern="1200" dirty="0" err="1"/>
            <a:t>didapat</a:t>
          </a:r>
          <a:r>
            <a:rPr lang="en-US" altLang="en-US" sz="2100" kern="1200" dirty="0"/>
            <a:t> </a:t>
          </a:r>
          <a:r>
            <a:rPr lang="en-US" altLang="en-US" sz="2100" kern="1200" dirty="0" err="1"/>
            <a:t>nantinya</a:t>
          </a:r>
          <a:endParaRPr lang="en-US" sz="2100" kern="1200" dirty="0"/>
        </a:p>
      </dsp:txBody>
      <dsp:txXfrm>
        <a:off x="1067704" y="2019299"/>
        <a:ext cx="10310091" cy="1009650"/>
      </dsp:txXfrm>
    </dsp:sp>
    <dsp:sp modelId="{CC47B21A-F22B-4B30-A205-536195AA86D8}">
      <dsp:nvSpPr>
        <dsp:cNvPr id="0" name=""/>
        <dsp:cNvSpPr/>
      </dsp:nvSpPr>
      <dsp:spPr>
        <a:xfrm>
          <a:off x="436673" y="1893093"/>
          <a:ext cx="1262062" cy="1262062"/>
        </a:xfrm>
        <a:prstGeom prst="ellipse">
          <a:avLst/>
        </a:prstGeom>
        <a:solidFill>
          <a:schemeClr val="lt1">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97A09D-5A3D-47A4-B0B5-F300B79B63CB}">
      <dsp:nvSpPr>
        <dsp:cNvPr id="0" name=""/>
        <dsp:cNvSpPr/>
      </dsp:nvSpPr>
      <dsp:spPr>
        <a:xfrm>
          <a:off x="770362" y="3546123"/>
          <a:ext cx="10677099" cy="1009650"/>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Mengumpulkan</a:t>
          </a:r>
          <a:r>
            <a:rPr lang="en-US" altLang="en-US" sz="2100" kern="1200" dirty="0"/>
            <a:t> </a:t>
          </a:r>
          <a:r>
            <a:rPr lang="en-US" altLang="en-US" sz="2100" kern="1200" dirty="0" err="1"/>
            <a:t>sebanyak</a:t>
          </a:r>
          <a:r>
            <a:rPr lang="en-US" altLang="en-US" sz="2100" kern="1200" dirty="0"/>
            <a:t> </a:t>
          </a:r>
          <a:r>
            <a:rPr lang="en-US" altLang="en-US" sz="2100" kern="1200" dirty="0" err="1"/>
            <a:t>mungkin</a:t>
          </a:r>
          <a:r>
            <a:rPr lang="en-US" altLang="en-US" sz="2100" kern="1200" dirty="0"/>
            <a:t> </a:t>
          </a:r>
          <a:r>
            <a:rPr lang="en-US" altLang="en-US" sz="2100" kern="1200" dirty="0" err="1"/>
            <a:t>informasi</a:t>
          </a:r>
          <a:r>
            <a:rPr lang="en-US" altLang="en-US" sz="2100" kern="1200" dirty="0"/>
            <a:t> </a:t>
          </a:r>
          <a:r>
            <a:rPr lang="en-US" altLang="en-US" sz="2100" kern="1200" dirty="0" err="1"/>
            <a:t>dari</a:t>
          </a:r>
          <a:r>
            <a:rPr lang="en-US" altLang="en-US" sz="2100" kern="1200" dirty="0"/>
            <a:t> </a:t>
          </a:r>
          <a:r>
            <a:rPr lang="en-US" altLang="en-US" sz="2100" kern="1200" dirty="0" err="1"/>
            <a:t>pihak</a:t>
          </a:r>
          <a:r>
            <a:rPr lang="en-US" altLang="en-US" sz="2100" kern="1200" dirty="0"/>
            <a:t> yang </a:t>
          </a:r>
          <a:r>
            <a:rPr lang="en-US" altLang="en-US" sz="2100" kern="1200" dirty="0" err="1"/>
            <a:t>diwawancarai</a:t>
          </a:r>
          <a:r>
            <a:rPr lang="en-US" altLang="en-US" sz="2100" kern="1200" dirty="0"/>
            <a:t> </a:t>
          </a:r>
          <a:r>
            <a:rPr lang="en-US" altLang="en-US" sz="2100" kern="1200" dirty="0" err="1"/>
            <a:t>meliputi</a:t>
          </a:r>
          <a:r>
            <a:rPr lang="id-ID" altLang="en-US" sz="2100" kern="1200" dirty="0"/>
            <a:t>: </a:t>
          </a:r>
          <a:r>
            <a:rPr lang="en-ID" altLang="en-US" sz="2100" kern="1200" dirty="0"/>
            <a:t> </a:t>
          </a:r>
          <a:r>
            <a:rPr lang="en-US" altLang="en-US" sz="2100" kern="1200" dirty="0" err="1"/>
            <a:t>prosedur</a:t>
          </a:r>
          <a:r>
            <a:rPr lang="en-US" altLang="en-US" sz="2100" kern="1200" dirty="0"/>
            <a:t>, manual </a:t>
          </a:r>
          <a:r>
            <a:rPr lang="en-US" altLang="en-US" sz="2100" kern="1200" dirty="0" err="1"/>
            <a:t>pengguna</a:t>
          </a:r>
          <a:r>
            <a:rPr lang="en-US" altLang="en-US" sz="2100" kern="1200" dirty="0"/>
            <a:t>, </a:t>
          </a:r>
          <a:r>
            <a:rPr lang="en-US" altLang="en-US" sz="2100" kern="1200" dirty="0" err="1"/>
            <a:t>contoh</a:t>
          </a:r>
          <a:r>
            <a:rPr lang="en-US" altLang="en-US" sz="2100" kern="1200" dirty="0"/>
            <a:t> </a:t>
          </a:r>
          <a:r>
            <a:rPr lang="en-US" altLang="en-US" sz="2100" kern="1200" dirty="0" err="1"/>
            <a:t>laporan</a:t>
          </a:r>
          <a:r>
            <a:rPr lang="en-US" altLang="en-US" sz="2100" kern="1200" dirty="0"/>
            <a:t> </a:t>
          </a:r>
          <a:r>
            <a:rPr lang="en-US" altLang="en-US" sz="2100" kern="1200" dirty="0" err="1"/>
            <a:t>dan</a:t>
          </a:r>
          <a:r>
            <a:rPr lang="en-US" altLang="en-US" sz="2100" kern="1200" dirty="0"/>
            <a:t> </a:t>
          </a:r>
          <a:r>
            <a:rPr lang="en-US" altLang="en-US" sz="2100" kern="1200" dirty="0" err="1"/>
            <a:t>informasi</a:t>
          </a:r>
          <a:r>
            <a:rPr lang="en-US" altLang="en-US" sz="2100" kern="1200" dirty="0"/>
            <a:t> </a:t>
          </a:r>
          <a:r>
            <a:rPr lang="en-US" altLang="en-US" sz="2100" kern="1200" dirty="0" err="1"/>
            <a:t>lainnya</a:t>
          </a:r>
          <a:r>
            <a:rPr lang="en-US" altLang="en-US" sz="2100" kern="1200" dirty="0"/>
            <a:t> yang </a:t>
          </a:r>
          <a:r>
            <a:rPr lang="en-US" altLang="en-US" sz="2100" kern="1200" dirty="0" err="1"/>
            <a:t>berguna</a:t>
          </a:r>
          <a:r>
            <a:rPr lang="en-US" altLang="en-US" sz="2100" kern="1200" dirty="0"/>
            <a:t> </a:t>
          </a:r>
          <a:r>
            <a:rPr lang="en-US" altLang="en-US" sz="2100" kern="1200" dirty="0" err="1"/>
            <a:t>untuk</a:t>
          </a:r>
          <a:r>
            <a:rPr lang="en-US" altLang="en-US" sz="2100" kern="1200" dirty="0"/>
            <a:t> </a:t>
          </a:r>
          <a:r>
            <a:rPr lang="en-US" altLang="en-US" sz="2100" kern="1200" dirty="0" err="1"/>
            <a:t>kepentingan</a:t>
          </a:r>
          <a:r>
            <a:rPr lang="en-US" altLang="en-US" sz="2100" kern="1200" dirty="0"/>
            <a:t> audit.</a:t>
          </a:r>
          <a:endParaRPr lang="en-US" sz="2100" kern="1200" dirty="0"/>
        </a:p>
      </dsp:txBody>
      <dsp:txXfrm>
        <a:off x="770362" y="3546123"/>
        <a:ext cx="10677099" cy="1009650"/>
      </dsp:txXfrm>
    </dsp:sp>
    <dsp:sp modelId="{B9A23523-5FFB-4601-9EC0-987BD5D45502}">
      <dsp:nvSpPr>
        <dsp:cNvPr id="0" name=""/>
        <dsp:cNvSpPr/>
      </dsp:nvSpPr>
      <dsp:spPr>
        <a:xfrm>
          <a:off x="69665" y="3407568"/>
          <a:ext cx="1262062" cy="1262062"/>
        </a:xfrm>
        <a:prstGeom prst="ellipse">
          <a:avLst/>
        </a:prstGeom>
        <a:solidFill>
          <a:schemeClr val="lt1">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CBB89-7293-4E81-9B46-EE2FEC671FDC}">
      <dsp:nvSpPr>
        <dsp:cNvPr id="0" name=""/>
        <dsp:cNvSpPr/>
      </dsp:nvSpPr>
      <dsp:spPr>
        <a:xfrm>
          <a:off x="-5706832" y="-873698"/>
          <a:ext cx="6795648" cy="6795648"/>
        </a:xfrm>
        <a:prstGeom prst="blockArc">
          <a:avLst>
            <a:gd name="adj1" fmla="val 18900000"/>
            <a:gd name="adj2" fmla="val 2700000"/>
            <a:gd name="adj3" fmla="val 318"/>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BB00B6-3E76-4344-9B5C-B6F7FDB91770}">
      <dsp:nvSpPr>
        <dsp:cNvPr id="0" name=""/>
        <dsp:cNvSpPr/>
      </dsp:nvSpPr>
      <dsp:spPr>
        <a:xfrm>
          <a:off x="700697" y="504825"/>
          <a:ext cx="10677099" cy="10096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Menginformasikan</a:t>
          </a:r>
          <a:r>
            <a:rPr lang="en-US" altLang="en-US" sz="2100" kern="1200" dirty="0"/>
            <a:t> </a:t>
          </a:r>
          <a:r>
            <a:rPr lang="en-US" altLang="en-US" sz="2100" kern="1200" dirty="0" err="1"/>
            <a:t>kepada</a:t>
          </a:r>
          <a:r>
            <a:rPr lang="en-US" altLang="en-US" sz="2100" kern="1200" dirty="0"/>
            <a:t> </a:t>
          </a:r>
          <a:r>
            <a:rPr lang="en-US" altLang="en-US" sz="2100" kern="1200" dirty="0" err="1"/>
            <a:t>pihak</a:t>
          </a:r>
          <a:r>
            <a:rPr lang="en-US" altLang="en-US" sz="2100" kern="1200" dirty="0"/>
            <a:t> yang </a:t>
          </a:r>
          <a:r>
            <a:rPr lang="en-US" altLang="en-US" sz="2100" kern="1200" dirty="0" err="1"/>
            <a:t>diwawancarai</a:t>
          </a:r>
          <a:r>
            <a:rPr lang="en-US" altLang="en-US" sz="2100" kern="1200" dirty="0"/>
            <a:t> </a:t>
          </a:r>
          <a:r>
            <a:rPr lang="en-US" altLang="en-US" sz="2100" kern="1200" dirty="0" err="1"/>
            <a:t>apa</a:t>
          </a:r>
          <a:r>
            <a:rPr lang="en-US" altLang="en-US" sz="2100" kern="1200" dirty="0"/>
            <a:t> </a:t>
          </a:r>
          <a:r>
            <a:rPr lang="en-US" altLang="en-US" sz="2100" kern="1200" dirty="0" err="1"/>
            <a:t>tujuan</a:t>
          </a:r>
          <a:r>
            <a:rPr lang="en-US" altLang="en-US" sz="2100" kern="1200" dirty="0"/>
            <a:t> </a:t>
          </a:r>
          <a:r>
            <a:rPr lang="en-US" altLang="en-US" sz="2100" kern="1200" dirty="0" err="1"/>
            <a:t>dari</a:t>
          </a:r>
          <a:r>
            <a:rPr lang="en-US" altLang="en-US" sz="2100" kern="1200" dirty="0"/>
            <a:t> </a:t>
          </a:r>
          <a:r>
            <a:rPr lang="en-US" altLang="en-US" sz="2100" kern="1200" dirty="0" err="1"/>
            <a:t>wawancara</a:t>
          </a:r>
          <a:r>
            <a:rPr lang="en-US" altLang="en-US" sz="2100" kern="1200" dirty="0"/>
            <a:t> </a:t>
          </a:r>
          <a:r>
            <a:rPr lang="en-US" altLang="en-US" sz="2100" kern="1200" dirty="0" err="1"/>
            <a:t>dan</a:t>
          </a:r>
          <a:r>
            <a:rPr lang="en-US" altLang="en-US" sz="2100" kern="1200" dirty="0"/>
            <a:t> </a:t>
          </a:r>
          <a:r>
            <a:rPr lang="en-US" altLang="en-US" sz="2100" kern="1200" dirty="0" err="1"/>
            <a:t>menjelaskan</a:t>
          </a:r>
          <a:r>
            <a:rPr lang="en-US" altLang="en-US" sz="2100" kern="1200" dirty="0"/>
            <a:t> </a:t>
          </a:r>
          <a:r>
            <a:rPr lang="en-US" altLang="en-US" sz="2100" kern="1200" dirty="0" err="1"/>
            <a:t>tujuan</a:t>
          </a:r>
          <a:r>
            <a:rPr lang="en-US" altLang="en-US" sz="2100" kern="1200" dirty="0"/>
            <a:t> yang </a:t>
          </a:r>
          <a:r>
            <a:rPr lang="en-US" altLang="en-US" sz="2100" kern="1200" dirty="0" err="1"/>
            <a:t>hendak</a:t>
          </a:r>
          <a:r>
            <a:rPr lang="en-US" altLang="en-US" sz="2100" kern="1200" dirty="0"/>
            <a:t> </a:t>
          </a:r>
          <a:r>
            <a:rPr lang="en-US" altLang="en-US" sz="2100" kern="1200" dirty="0" err="1"/>
            <a:t>dicapai</a:t>
          </a:r>
          <a:r>
            <a:rPr lang="en-US" altLang="en-US" sz="2100" kern="1200" dirty="0"/>
            <a:t> </a:t>
          </a:r>
          <a:r>
            <a:rPr lang="en-US" altLang="en-US" sz="2100" kern="1200" dirty="0" err="1"/>
            <a:t>dari</a:t>
          </a:r>
          <a:r>
            <a:rPr lang="en-US" altLang="en-US" sz="2100" kern="1200" dirty="0"/>
            <a:t> proses </a:t>
          </a:r>
          <a:r>
            <a:rPr lang="en-US" altLang="en-US" sz="2100" kern="1200" dirty="0" err="1"/>
            <a:t>wawancara</a:t>
          </a:r>
          <a:r>
            <a:rPr lang="en-US" altLang="en-US" sz="2100" kern="1200" dirty="0"/>
            <a:t>.</a:t>
          </a:r>
          <a:endParaRPr lang="en-US" sz="2100" kern="1200" dirty="0"/>
        </a:p>
      </dsp:txBody>
      <dsp:txXfrm>
        <a:off x="700697" y="504825"/>
        <a:ext cx="10677099" cy="1009650"/>
      </dsp:txXfrm>
    </dsp:sp>
    <dsp:sp modelId="{5327FE27-B885-45FA-AC84-C9535D11DA14}">
      <dsp:nvSpPr>
        <dsp:cNvPr id="0" name=""/>
        <dsp:cNvSpPr/>
      </dsp:nvSpPr>
      <dsp:spPr>
        <a:xfrm>
          <a:off x="69665" y="378618"/>
          <a:ext cx="1262062" cy="126206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E4B78E-A46A-4EF1-BB23-866B301DDC09}">
      <dsp:nvSpPr>
        <dsp:cNvPr id="0" name=""/>
        <dsp:cNvSpPr/>
      </dsp:nvSpPr>
      <dsp:spPr>
        <a:xfrm>
          <a:off x="1067704" y="2019299"/>
          <a:ext cx="10310091" cy="10096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Saat</a:t>
          </a:r>
          <a:r>
            <a:rPr lang="en-US" altLang="en-US" sz="2100" kern="1200" dirty="0"/>
            <a:t> </a:t>
          </a:r>
          <a:r>
            <a:rPr lang="en-US" altLang="en-US" sz="2100" kern="1200" dirty="0" err="1"/>
            <a:t>mencatat</a:t>
          </a:r>
          <a:r>
            <a:rPr lang="en-US" altLang="en-US" sz="2100" kern="1200" dirty="0"/>
            <a:t> </a:t>
          </a:r>
          <a:r>
            <a:rPr lang="en-US" altLang="en-US" sz="2100" kern="1200" dirty="0" err="1"/>
            <a:t>wawancara</a:t>
          </a:r>
          <a:r>
            <a:rPr lang="en-US" altLang="en-US" sz="2100" kern="1200" dirty="0"/>
            <a:t>, </a:t>
          </a:r>
          <a:r>
            <a:rPr lang="en-US" altLang="en-US" sz="2100" kern="1200" dirty="0" err="1"/>
            <a:t>pengaudit</a:t>
          </a:r>
          <a:r>
            <a:rPr lang="en-US" altLang="en-US" sz="2100" kern="1200" dirty="0"/>
            <a:t> SI/TI </a:t>
          </a:r>
          <a:r>
            <a:rPr lang="en-US" altLang="en-US" sz="2100" kern="1200" dirty="0" err="1"/>
            <a:t>menjelaskan</a:t>
          </a:r>
          <a:r>
            <a:rPr lang="en-US" altLang="en-US" sz="2100" kern="1200" dirty="0"/>
            <a:t> </a:t>
          </a:r>
          <a:r>
            <a:rPr lang="en-US" altLang="en-US" sz="2100" kern="1200" dirty="0" err="1"/>
            <a:t>apa</a:t>
          </a:r>
          <a:r>
            <a:rPr lang="en-US" altLang="en-US" sz="2100" kern="1200" dirty="0"/>
            <a:t> yang </a:t>
          </a:r>
          <a:r>
            <a:rPr lang="en-US" altLang="en-US" sz="2100" kern="1200" dirty="0" err="1"/>
            <a:t>sedang</a:t>
          </a:r>
          <a:r>
            <a:rPr lang="en-US" altLang="en-US" sz="2100" kern="1200" dirty="0"/>
            <a:t> </a:t>
          </a:r>
          <a:r>
            <a:rPr lang="en-US" altLang="en-US" sz="2100" kern="1200" dirty="0" err="1"/>
            <a:t>dilakukan</a:t>
          </a:r>
          <a:r>
            <a:rPr lang="en-US" altLang="en-US" sz="2100" kern="1200" dirty="0"/>
            <a:t> </a:t>
          </a:r>
          <a:r>
            <a:rPr lang="en-US" altLang="en-US" sz="2100" kern="1200" dirty="0" err="1"/>
            <a:t>dan</a:t>
          </a:r>
          <a:r>
            <a:rPr lang="en-US" altLang="en-US" sz="2100" kern="1200" dirty="0"/>
            <a:t> </a:t>
          </a:r>
          <a:r>
            <a:rPr lang="en-US" altLang="en-US" sz="2100" kern="1200" dirty="0" err="1"/>
            <a:t>mengapa</a:t>
          </a:r>
          <a:r>
            <a:rPr lang="en-US" altLang="en-US" sz="2100" kern="1200" dirty="0"/>
            <a:t> </a:t>
          </a:r>
          <a:r>
            <a:rPr lang="en-US" altLang="en-US" sz="2100" kern="1200" dirty="0" err="1"/>
            <a:t>perlu</a:t>
          </a:r>
          <a:r>
            <a:rPr lang="en-US" altLang="en-US" sz="2100" kern="1200" dirty="0"/>
            <a:t> </a:t>
          </a:r>
          <a:r>
            <a:rPr lang="en-US" altLang="en-US" sz="2100" kern="1200" dirty="0" err="1"/>
            <a:t>melakukannya</a:t>
          </a:r>
          <a:r>
            <a:rPr lang="en-US" altLang="en-US" sz="2100" kern="1200" dirty="0"/>
            <a:t>.</a:t>
          </a:r>
          <a:endParaRPr lang="en-US" sz="2100" kern="1200" dirty="0"/>
        </a:p>
      </dsp:txBody>
      <dsp:txXfrm>
        <a:off x="1067704" y="2019299"/>
        <a:ext cx="10310091" cy="1009650"/>
      </dsp:txXfrm>
    </dsp:sp>
    <dsp:sp modelId="{CC47B21A-F22B-4B30-A205-536195AA86D8}">
      <dsp:nvSpPr>
        <dsp:cNvPr id="0" name=""/>
        <dsp:cNvSpPr/>
      </dsp:nvSpPr>
      <dsp:spPr>
        <a:xfrm>
          <a:off x="436673" y="1893093"/>
          <a:ext cx="1262062" cy="126206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97A09D-5A3D-47A4-B0B5-F300B79B63CB}">
      <dsp:nvSpPr>
        <dsp:cNvPr id="0" name=""/>
        <dsp:cNvSpPr/>
      </dsp:nvSpPr>
      <dsp:spPr>
        <a:xfrm>
          <a:off x="700697" y="3533775"/>
          <a:ext cx="10677099" cy="10096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3340" rIns="53340" bIns="53340" numCol="1" spcCol="1270" anchor="ctr" anchorCtr="0">
          <a:noAutofit/>
        </a:bodyPr>
        <a:lstStyle/>
        <a:p>
          <a:pPr lvl="0" algn="l" defTabSz="933450">
            <a:lnSpc>
              <a:spcPct val="90000"/>
            </a:lnSpc>
            <a:spcBef>
              <a:spcPct val="0"/>
            </a:spcBef>
            <a:spcAft>
              <a:spcPct val="35000"/>
            </a:spcAft>
          </a:pPr>
          <a:r>
            <a:rPr lang="en-US" altLang="en-US" sz="2100" kern="1200" dirty="0" err="1"/>
            <a:t>Selama</a:t>
          </a:r>
          <a:r>
            <a:rPr lang="en-US" altLang="en-US" sz="2100" kern="1200" dirty="0"/>
            <a:t> proses </a:t>
          </a:r>
          <a:r>
            <a:rPr lang="en-US" altLang="en-US" sz="2100" kern="1200" dirty="0" err="1"/>
            <a:t>wawancara</a:t>
          </a:r>
          <a:r>
            <a:rPr lang="en-US" altLang="en-US" sz="2100" kern="1200" dirty="0"/>
            <a:t>, </a:t>
          </a:r>
          <a:r>
            <a:rPr lang="en-US" altLang="en-US" sz="2100" kern="1200" dirty="0" err="1"/>
            <a:t>semua</a:t>
          </a:r>
          <a:r>
            <a:rPr lang="en-US" altLang="en-US" sz="2100" kern="1200" dirty="0"/>
            <a:t> data </a:t>
          </a:r>
          <a:r>
            <a:rPr lang="en-US" altLang="en-US" sz="2100" kern="1200" dirty="0" err="1"/>
            <a:t>maupun</a:t>
          </a:r>
          <a:r>
            <a:rPr lang="en-US" altLang="en-US" sz="2100" kern="1200" dirty="0"/>
            <a:t> </a:t>
          </a:r>
          <a:r>
            <a:rPr lang="en-US" altLang="en-US" sz="2100" kern="1200" dirty="0" err="1"/>
            <a:t>opini</a:t>
          </a:r>
          <a:r>
            <a:rPr lang="en-US" altLang="en-US" sz="2100" kern="1200" dirty="0"/>
            <a:t> yang </a:t>
          </a:r>
          <a:r>
            <a:rPr lang="en-US" altLang="en-US" sz="2100" kern="1200" dirty="0" err="1"/>
            <a:t>terkumpul</a:t>
          </a:r>
          <a:r>
            <a:rPr lang="en-US" altLang="en-US" sz="2100" kern="1200" dirty="0"/>
            <a:t> </a:t>
          </a:r>
          <a:r>
            <a:rPr lang="en-US" altLang="en-US" sz="2100" kern="1200" dirty="0" err="1"/>
            <a:t>dari</a:t>
          </a:r>
          <a:r>
            <a:rPr lang="en-US" altLang="en-US" sz="2100" kern="1200" dirty="0"/>
            <a:t> </a:t>
          </a:r>
          <a:r>
            <a:rPr lang="en-US" altLang="en-US" sz="2100" kern="1200" dirty="0" err="1"/>
            <a:t>hasil</a:t>
          </a:r>
          <a:r>
            <a:rPr lang="en-US" altLang="en-US" sz="2100" kern="1200" dirty="0"/>
            <a:t> </a:t>
          </a:r>
          <a:r>
            <a:rPr lang="en-US" altLang="en-US" sz="2100" kern="1200" dirty="0" err="1"/>
            <a:t>wawancara</a:t>
          </a:r>
          <a:r>
            <a:rPr lang="en-US" altLang="en-US" sz="2100" kern="1200" dirty="0"/>
            <a:t> </a:t>
          </a:r>
          <a:r>
            <a:rPr lang="en-US" altLang="en-US" sz="2100" kern="1200" dirty="0" err="1"/>
            <a:t>akan</a:t>
          </a:r>
          <a:r>
            <a:rPr lang="en-US" altLang="en-US" sz="2100" kern="1200" dirty="0"/>
            <a:t> </a:t>
          </a:r>
          <a:r>
            <a:rPr lang="en-US" altLang="en-US" sz="2100" kern="1200" dirty="0" err="1"/>
            <a:t>didokumentasikan</a:t>
          </a:r>
          <a:r>
            <a:rPr lang="en-US" altLang="en-US" sz="2100" kern="1200" dirty="0"/>
            <a:t> </a:t>
          </a:r>
          <a:r>
            <a:rPr lang="en-US" altLang="en-US" sz="2100" kern="1200" dirty="0" err="1"/>
            <a:t>oleh</a:t>
          </a:r>
          <a:r>
            <a:rPr lang="en-US" altLang="en-US" sz="2100" kern="1200" dirty="0"/>
            <a:t> </a:t>
          </a:r>
          <a:r>
            <a:rPr lang="en-US" altLang="en-US" sz="2100" kern="1200" dirty="0" err="1"/>
            <a:t>pewawancara</a:t>
          </a:r>
          <a:r>
            <a:rPr lang="en-US" altLang="en-US" sz="2100" kern="1200" dirty="0"/>
            <a:t> </a:t>
          </a:r>
          <a:r>
            <a:rPr lang="en-US" altLang="en-US" sz="2100" kern="1200" dirty="0" err="1"/>
            <a:t>dan</a:t>
          </a:r>
          <a:r>
            <a:rPr lang="en-US" altLang="en-US" sz="2100" kern="1200" dirty="0"/>
            <a:t> </a:t>
          </a:r>
          <a:r>
            <a:rPr lang="en-US" altLang="en-US" sz="2100" kern="1200" dirty="0" err="1"/>
            <a:t>kemudian</a:t>
          </a:r>
          <a:r>
            <a:rPr lang="en-US" altLang="en-US" sz="2100" kern="1200" dirty="0"/>
            <a:t> </a:t>
          </a:r>
          <a:r>
            <a:rPr lang="en-US" altLang="en-US" sz="2100" kern="1200" dirty="0" err="1"/>
            <a:t>diserahkan</a:t>
          </a:r>
          <a:r>
            <a:rPr lang="en-US" altLang="en-US" sz="2100" kern="1200" dirty="0"/>
            <a:t> </a:t>
          </a:r>
          <a:r>
            <a:rPr lang="en-US" altLang="en-US" sz="2100" kern="1200" dirty="0" err="1"/>
            <a:t>kembali</a:t>
          </a:r>
          <a:r>
            <a:rPr lang="en-US" altLang="en-US" sz="2100" kern="1200" dirty="0"/>
            <a:t> </a:t>
          </a:r>
          <a:r>
            <a:rPr lang="en-US" altLang="en-US" sz="2100" kern="1200" dirty="0" err="1"/>
            <a:t>kepada</a:t>
          </a:r>
          <a:r>
            <a:rPr lang="en-US" altLang="en-US" sz="2100" kern="1200" dirty="0"/>
            <a:t> </a:t>
          </a:r>
          <a:r>
            <a:rPr lang="en-US" altLang="en-US" sz="2100" kern="1200" dirty="0" err="1"/>
            <a:t>pihak</a:t>
          </a:r>
          <a:r>
            <a:rPr lang="en-US" altLang="en-US" sz="2100" kern="1200" dirty="0"/>
            <a:t> yang di </a:t>
          </a:r>
          <a:r>
            <a:rPr lang="en-US" altLang="en-US" sz="2100" kern="1200" dirty="0" err="1"/>
            <a:t>wawancarai</a:t>
          </a:r>
          <a:endParaRPr lang="en-US" sz="2100" kern="1200" dirty="0"/>
        </a:p>
      </dsp:txBody>
      <dsp:txXfrm>
        <a:off x="700697" y="3533775"/>
        <a:ext cx="10677099" cy="1009650"/>
      </dsp:txXfrm>
    </dsp:sp>
    <dsp:sp modelId="{B9A23523-5FFB-4601-9EC0-987BD5D45502}">
      <dsp:nvSpPr>
        <dsp:cNvPr id="0" name=""/>
        <dsp:cNvSpPr/>
      </dsp:nvSpPr>
      <dsp:spPr>
        <a:xfrm>
          <a:off x="69665" y="3407568"/>
          <a:ext cx="1262062" cy="1262062"/>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CBB89-7293-4E81-9B46-EE2FEC671FDC}">
      <dsp:nvSpPr>
        <dsp:cNvPr id="0" name=""/>
        <dsp:cNvSpPr/>
      </dsp:nvSpPr>
      <dsp:spPr>
        <a:xfrm>
          <a:off x="-5706832" y="-873698"/>
          <a:ext cx="6795648" cy="6795648"/>
        </a:xfrm>
        <a:prstGeom prst="blockArc">
          <a:avLst>
            <a:gd name="adj1" fmla="val 18900000"/>
            <a:gd name="adj2" fmla="val 2700000"/>
            <a:gd name="adj3" fmla="val 318"/>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BB00B6-3E76-4344-9B5C-B6F7FDB91770}">
      <dsp:nvSpPr>
        <dsp:cNvPr id="0" name=""/>
        <dsp:cNvSpPr/>
      </dsp:nvSpPr>
      <dsp:spPr>
        <a:xfrm>
          <a:off x="700697" y="504825"/>
          <a:ext cx="10677099" cy="10096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8420" rIns="58420" bIns="58420" numCol="1" spcCol="1270" anchor="ctr" anchorCtr="0">
          <a:noAutofit/>
        </a:bodyPr>
        <a:lstStyle/>
        <a:p>
          <a:pPr lvl="0" algn="l" defTabSz="1022350">
            <a:lnSpc>
              <a:spcPct val="90000"/>
            </a:lnSpc>
            <a:spcBef>
              <a:spcPct val="0"/>
            </a:spcBef>
            <a:spcAft>
              <a:spcPct val="35000"/>
            </a:spcAft>
          </a:pPr>
          <a:r>
            <a:rPr lang="en-US" altLang="en-US" sz="2300" kern="1200" dirty="0" err="1"/>
            <a:t>Mendokumentasikan</a:t>
          </a:r>
          <a:r>
            <a:rPr lang="en-US" altLang="en-US" sz="2300" kern="1200" dirty="0"/>
            <a:t> </a:t>
          </a:r>
          <a:r>
            <a:rPr lang="en-US" altLang="en-US" sz="2300" kern="1200" dirty="0" err="1"/>
            <a:t>informasi</a:t>
          </a:r>
          <a:r>
            <a:rPr lang="en-US" altLang="en-US" sz="2300" kern="1200" dirty="0"/>
            <a:t> yang </a:t>
          </a:r>
          <a:r>
            <a:rPr lang="en-US" altLang="en-US" sz="2300" kern="1200" dirty="0" err="1"/>
            <a:t>dikumpulkan</a:t>
          </a:r>
          <a:r>
            <a:rPr lang="en-US" altLang="en-US" sz="2300" kern="1200" dirty="0"/>
            <a:t> </a:t>
          </a:r>
          <a:r>
            <a:rPr lang="en-US" altLang="en-US" sz="2300" kern="1200" dirty="0" err="1"/>
            <a:t>dr</a:t>
          </a:r>
          <a:r>
            <a:rPr lang="en-US" altLang="en-US" sz="2300" kern="1200" dirty="0"/>
            <a:t> </a:t>
          </a:r>
          <a:r>
            <a:rPr lang="en-US" altLang="en-US" sz="2300" kern="1200" dirty="0" err="1"/>
            <a:t>hasil</a:t>
          </a:r>
          <a:r>
            <a:rPr lang="en-US" altLang="en-US" sz="2300" kern="1200" dirty="0"/>
            <a:t> </a:t>
          </a:r>
          <a:r>
            <a:rPr lang="en-US" altLang="en-US" sz="2300" kern="1200" dirty="0" err="1"/>
            <a:t>wawancara</a:t>
          </a:r>
          <a:endParaRPr lang="en-US" sz="2300" kern="1200" dirty="0"/>
        </a:p>
      </dsp:txBody>
      <dsp:txXfrm>
        <a:off x="700697" y="504825"/>
        <a:ext cx="10677099" cy="1009650"/>
      </dsp:txXfrm>
    </dsp:sp>
    <dsp:sp modelId="{5327FE27-B885-45FA-AC84-C9535D11DA14}">
      <dsp:nvSpPr>
        <dsp:cNvPr id="0" name=""/>
        <dsp:cNvSpPr/>
      </dsp:nvSpPr>
      <dsp:spPr>
        <a:xfrm>
          <a:off x="69665" y="378618"/>
          <a:ext cx="1262062" cy="1262062"/>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E4B78E-A46A-4EF1-BB23-866B301DDC09}">
      <dsp:nvSpPr>
        <dsp:cNvPr id="0" name=""/>
        <dsp:cNvSpPr/>
      </dsp:nvSpPr>
      <dsp:spPr>
        <a:xfrm>
          <a:off x="1067704" y="2019299"/>
          <a:ext cx="10310091" cy="1009650"/>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8420" rIns="58420" bIns="58420" numCol="1" spcCol="1270" anchor="ctr" anchorCtr="0">
          <a:noAutofit/>
        </a:bodyPr>
        <a:lstStyle/>
        <a:p>
          <a:pPr lvl="0" algn="l" defTabSz="1022350">
            <a:lnSpc>
              <a:spcPct val="90000"/>
            </a:lnSpc>
            <a:spcBef>
              <a:spcPct val="0"/>
            </a:spcBef>
            <a:spcAft>
              <a:spcPct val="35000"/>
            </a:spcAft>
          </a:pPr>
          <a:r>
            <a:rPr lang="en-US" altLang="en-US" sz="2300" kern="1200" dirty="0" err="1"/>
            <a:t>Mengirimkan</a:t>
          </a:r>
          <a:r>
            <a:rPr lang="en-US" altLang="en-US" sz="2300" kern="1200" dirty="0"/>
            <a:t> </a:t>
          </a:r>
          <a:r>
            <a:rPr lang="en-US" altLang="en-US" sz="2300" kern="1200" dirty="0" err="1"/>
            <a:t>dokumen</a:t>
          </a:r>
          <a:r>
            <a:rPr lang="en-US" altLang="en-US" sz="2300" kern="1200" dirty="0"/>
            <a:t> </a:t>
          </a:r>
          <a:r>
            <a:rPr lang="en-US" altLang="en-US" sz="2300" kern="1200" dirty="0" err="1"/>
            <a:t>ke</a:t>
          </a:r>
          <a:r>
            <a:rPr lang="en-US" altLang="en-US" sz="2300" kern="1200" dirty="0"/>
            <a:t> </a:t>
          </a:r>
          <a:r>
            <a:rPr lang="en-US" altLang="en-US" sz="2300" kern="1200" dirty="0" err="1"/>
            <a:t>pihak</a:t>
          </a:r>
          <a:r>
            <a:rPr lang="en-US" altLang="en-US" sz="2300" kern="1200" dirty="0"/>
            <a:t> yang </a:t>
          </a:r>
          <a:r>
            <a:rPr lang="en-US" altLang="en-US" sz="2300" kern="1200" dirty="0" err="1"/>
            <a:t>diwawancarai</a:t>
          </a:r>
          <a:r>
            <a:rPr lang="en-US" altLang="en-US" sz="2300" kern="1200" dirty="0"/>
            <a:t> </a:t>
          </a:r>
          <a:r>
            <a:rPr lang="en-US" altLang="en-US" sz="2300" kern="1200" dirty="0" err="1"/>
            <a:t>untuk</a:t>
          </a:r>
          <a:r>
            <a:rPr lang="en-US" altLang="en-US" sz="2300" kern="1200" dirty="0"/>
            <a:t> </a:t>
          </a:r>
          <a:r>
            <a:rPr lang="en-US" altLang="en-US" sz="2300" kern="1200" dirty="0" err="1"/>
            <a:t>menerima</a:t>
          </a:r>
          <a:r>
            <a:rPr lang="en-US" altLang="en-US" sz="2300" kern="1200" dirty="0"/>
            <a:t> </a:t>
          </a:r>
          <a:r>
            <a:rPr lang="en-US" altLang="en-US" sz="2300" kern="1200" dirty="0" err="1"/>
            <a:t>persetujuan</a:t>
          </a:r>
          <a:r>
            <a:rPr lang="en-US" altLang="en-US" sz="2300" kern="1200" dirty="0"/>
            <a:t> </a:t>
          </a:r>
          <a:r>
            <a:rPr lang="en-US" altLang="en-US" sz="2300" kern="1200" dirty="0" err="1"/>
            <a:t>akhir</a:t>
          </a:r>
          <a:r>
            <a:rPr lang="en-US" altLang="en-US" sz="2300" kern="1200" dirty="0"/>
            <a:t> </a:t>
          </a:r>
          <a:r>
            <a:rPr lang="en-US" altLang="en-US" sz="2300" kern="1200" dirty="0" err="1"/>
            <a:t>sekaligus</a:t>
          </a:r>
          <a:r>
            <a:rPr lang="en-US" altLang="en-US" sz="2300" kern="1200" dirty="0"/>
            <a:t> </a:t>
          </a:r>
          <a:r>
            <a:rPr lang="en-US" altLang="en-US" sz="2300" kern="1200" dirty="0" err="1"/>
            <a:t>konfirmasi</a:t>
          </a:r>
          <a:r>
            <a:rPr lang="en-US" altLang="en-US" sz="2300" kern="1200" dirty="0"/>
            <a:t> </a:t>
          </a:r>
          <a:r>
            <a:rPr lang="en-US" altLang="en-US" sz="2300" kern="1200" dirty="0" err="1"/>
            <a:t>bahwa</a:t>
          </a:r>
          <a:r>
            <a:rPr lang="en-US" altLang="en-US" sz="2300" kern="1200" dirty="0"/>
            <a:t> data yang </a:t>
          </a:r>
          <a:r>
            <a:rPr lang="en-US" altLang="en-US" sz="2300" kern="1200" dirty="0" err="1"/>
            <a:t>tertulis</a:t>
          </a:r>
          <a:r>
            <a:rPr lang="en-US" altLang="en-US" sz="2300" kern="1200" dirty="0"/>
            <a:t> </a:t>
          </a:r>
          <a:r>
            <a:rPr lang="en-US" altLang="en-US" sz="2300" kern="1200" dirty="0" err="1"/>
            <a:t>benar</a:t>
          </a:r>
          <a:r>
            <a:rPr lang="en-US" altLang="en-US" sz="2300" kern="1200" dirty="0"/>
            <a:t> </a:t>
          </a:r>
          <a:r>
            <a:rPr lang="en-US" altLang="en-US" sz="2300" kern="1200" dirty="0" err="1"/>
            <a:t>adanya</a:t>
          </a:r>
          <a:endParaRPr lang="en-US" sz="2300" kern="1200" dirty="0"/>
        </a:p>
      </dsp:txBody>
      <dsp:txXfrm>
        <a:off x="1067704" y="2019299"/>
        <a:ext cx="10310091" cy="1009650"/>
      </dsp:txXfrm>
    </dsp:sp>
    <dsp:sp modelId="{CC47B21A-F22B-4B30-A205-536195AA86D8}">
      <dsp:nvSpPr>
        <dsp:cNvPr id="0" name=""/>
        <dsp:cNvSpPr/>
      </dsp:nvSpPr>
      <dsp:spPr>
        <a:xfrm>
          <a:off x="436673" y="1893093"/>
          <a:ext cx="1262062" cy="1262062"/>
        </a:xfrm>
        <a:prstGeom prst="ellipse">
          <a:avLst/>
        </a:prstGeom>
        <a:solidFill>
          <a:schemeClr val="lt1">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97A09D-5A3D-47A4-B0B5-F300B79B63CB}">
      <dsp:nvSpPr>
        <dsp:cNvPr id="0" name=""/>
        <dsp:cNvSpPr/>
      </dsp:nvSpPr>
      <dsp:spPr>
        <a:xfrm>
          <a:off x="700697" y="3533775"/>
          <a:ext cx="10677099" cy="1009650"/>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1410" tIns="58420" rIns="58420" bIns="58420" numCol="1" spcCol="1270" anchor="ctr" anchorCtr="0">
          <a:noAutofit/>
        </a:bodyPr>
        <a:lstStyle/>
        <a:p>
          <a:pPr lvl="0" algn="l" defTabSz="1022350">
            <a:lnSpc>
              <a:spcPct val="90000"/>
            </a:lnSpc>
            <a:spcBef>
              <a:spcPct val="0"/>
            </a:spcBef>
            <a:spcAft>
              <a:spcPct val="35000"/>
            </a:spcAft>
          </a:pPr>
          <a:r>
            <a:rPr lang="en-US" altLang="en-US" sz="2300" kern="1200" dirty="0" err="1"/>
            <a:t>Jika</a:t>
          </a:r>
          <a:r>
            <a:rPr lang="en-US" altLang="en-US" sz="2300" kern="1200" dirty="0"/>
            <a:t> </a:t>
          </a:r>
          <a:r>
            <a:rPr lang="en-US" altLang="en-US" sz="2300" kern="1200" dirty="0" err="1"/>
            <a:t>ada</a:t>
          </a:r>
          <a:r>
            <a:rPr lang="en-US" altLang="en-US" sz="2300" kern="1200" dirty="0"/>
            <a:t> </a:t>
          </a:r>
          <a:r>
            <a:rPr lang="en-US" altLang="en-US" sz="2300" kern="1200" dirty="0" err="1"/>
            <a:t>hal</a:t>
          </a:r>
          <a:r>
            <a:rPr lang="en-US" altLang="en-US" sz="2300" kern="1200" dirty="0"/>
            <a:t> lain yang </a:t>
          </a:r>
          <a:r>
            <a:rPr lang="en-US" altLang="en-US" sz="2300" kern="1200" dirty="0" err="1"/>
            <a:t>perlu</a:t>
          </a:r>
          <a:r>
            <a:rPr lang="en-US" altLang="en-US" sz="2300" kern="1200" dirty="0"/>
            <a:t> </a:t>
          </a:r>
          <a:r>
            <a:rPr lang="en-US" altLang="en-US" sz="2300" kern="1200" dirty="0" err="1"/>
            <a:t>diklarifikasi</a:t>
          </a:r>
          <a:r>
            <a:rPr lang="en-US" altLang="en-US" sz="2300" kern="1200" dirty="0"/>
            <a:t> </a:t>
          </a:r>
          <a:r>
            <a:rPr lang="en-US" altLang="en-US" sz="2300" kern="1200" dirty="0" err="1"/>
            <a:t>lebih</a:t>
          </a:r>
          <a:r>
            <a:rPr lang="en-US" altLang="en-US" sz="2300" kern="1200" dirty="0"/>
            <a:t> </a:t>
          </a:r>
          <a:r>
            <a:rPr lang="en-US" altLang="en-US" sz="2300" kern="1200" dirty="0" err="1"/>
            <a:t>lanjut</a:t>
          </a:r>
          <a:r>
            <a:rPr lang="en-US" altLang="en-US" sz="2300" kern="1200" dirty="0"/>
            <a:t>, </a:t>
          </a:r>
          <a:r>
            <a:rPr lang="en-US" altLang="en-US" sz="2300" kern="1200" dirty="0" err="1"/>
            <a:t>maka</a:t>
          </a:r>
          <a:r>
            <a:rPr lang="en-US" altLang="en-US" sz="2300" kern="1200" dirty="0"/>
            <a:t> </a:t>
          </a:r>
          <a:r>
            <a:rPr lang="en-US" altLang="en-US" sz="2300" kern="1200" dirty="0" err="1"/>
            <a:t>pengaudit</a:t>
          </a:r>
          <a:r>
            <a:rPr lang="en-US" altLang="en-US" sz="2300" kern="1200" dirty="0"/>
            <a:t> SI/TI </a:t>
          </a:r>
          <a:r>
            <a:rPr lang="en-US" altLang="en-US" sz="2300" kern="1200" dirty="0" err="1"/>
            <a:t>menghubungi</a:t>
          </a:r>
          <a:r>
            <a:rPr lang="en-US" altLang="en-US" sz="2300" kern="1200" dirty="0"/>
            <a:t> </a:t>
          </a:r>
          <a:r>
            <a:rPr lang="en-US" altLang="en-US" sz="2300" kern="1200" dirty="0" err="1"/>
            <a:t>pihak</a:t>
          </a:r>
          <a:r>
            <a:rPr lang="en-US" altLang="en-US" sz="2300" kern="1200" dirty="0"/>
            <a:t> yang </a:t>
          </a:r>
          <a:r>
            <a:rPr lang="en-US" altLang="en-US" sz="2300" kern="1200" dirty="0" err="1"/>
            <a:t>bersangkutan</a:t>
          </a:r>
          <a:r>
            <a:rPr lang="en-US" altLang="en-US" sz="2300" kern="1200" dirty="0"/>
            <a:t> </a:t>
          </a:r>
          <a:r>
            <a:rPr lang="en-US" altLang="en-US" sz="2300" kern="1200" dirty="0" err="1"/>
            <a:t>untuk</a:t>
          </a:r>
          <a:r>
            <a:rPr lang="en-US" altLang="en-US" sz="2300" kern="1200" dirty="0"/>
            <a:t> </a:t>
          </a:r>
          <a:r>
            <a:rPr lang="en-US" altLang="en-US" sz="2300" kern="1200" dirty="0" err="1"/>
            <a:t>wawancara</a:t>
          </a:r>
          <a:r>
            <a:rPr lang="en-US" altLang="en-US" sz="2300" kern="1200" dirty="0"/>
            <a:t> </a:t>
          </a:r>
          <a:r>
            <a:rPr lang="en-US" altLang="en-US" sz="2300" kern="1200" dirty="0" err="1"/>
            <a:t>lanjutan</a:t>
          </a:r>
          <a:endParaRPr lang="en-US" sz="2300" kern="1200" dirty="0"/>
        </a:p>
      </dsp:txBody>
      <dsp:txXfrm>
        <a:off x="700697" y="3533775"/>
        <a:ext cx="10677099" cy="1009650"/>
      </dsp:txXfrm>
    </dsp:sp>
    <dsp:sp modelId="{B9A23523-5FFB-4601-9EC0-987BD5D45502}">
      <dsp:nvSpPr>
        <dsp:cNvPr id="0" name=""/>
        <dsp:cNvSpPr/>
      </dsp:nvSpPr>
      <dsp:spPr>
        <a:xfrm>
          <a:off x="69665" y="3407568"/>
          <a:ext cx="1262062" cy="1262062"/>
        </a:xfrm>
        <a:prstGeom prst="ellipse">
          <a:avLst/>
        </a:prstGeom>
        <a:solidFill>
          <a:schemeClr val="lt1">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77FB9-FBE6-4599-924D-CDF259DCA77F}">
      <dsp:nvSpPr>
        <dsp:cNvPr id="0" name=""/>
        <dsp:cNvSpPr/>
      </dsp:nvSpPr>
      <dsp:spPr>
        <a:xfrm>
          <a:off x="2065606" y="320956"/>
          <a:ext cx="4320540" cy="4320540"/>
        </a:xfrm>
        <a:prstGeom prst="pie">
          <a:avLst>
            <a:gd name="adj1" fmla="val 162000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1. </a:t>
          </a:r>
          <a:r>
            <a:rPr lang="en-US" sz="2400" kern="1200" dirty="0" err="1"/>
            <a:t>Persiapan</a:t>
          </a:r>
          <a:endParaRPr lang="en-US" sz="2400" kern="1200" dirty="0"/>
        </a:p>
      </dsp:txBody>
      <dsp:txXfrm>
        <a:off x="4359093" y="1216439"/>
        <a:ext cx="1594485" cy="1183005"/>
      </dsp:txXfrm>
    </dsp:sp>
    <dsp:sp modelId="{896C76ED-9501-4336-AA34-AD4BADAA4A9A}">
      <dsp:nvSpPr>
        <dsp:cNvPr id="0" name=""/>
        <dsp:cNvSpPr/>
      </dsp:nvSpPr>
      <dsp:spPr>
        <a:xfrm>
          <a:off x="2065606" y="466003"/>
          <a:ext cx="4320540" cy="4320540"/>
        </a:xfrm>
        <a:prstGeom prst="pie">
          <a:avLst>
            <a:gd name="adj1" fmla="val 0"/>
            <a:gd name="adj2" fmla="val 54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2. </a:t>
          </a:r>
          <a:r>
            <a:rPr lang="en-US" sz="2400" kern="1200" dirty="0" err="1"/>
            <a:t>Identifikasi</a:t>
          </a:r>
          <a:r>
            <a:rPr lang="en-US" sz="2400" kern="1200" dirty="0"/>
            <a:t> </a:t>
          </a:r>
          <a:r>
            <a:rPr lang="en-US" sz="2400" kern="1200" dirty="0" err="1"/>
            <a:t>Responden</a:t>
          </a:r>
          <a:endParaRPr lang="en-US" sz="2400" kern="1200" dirty="0"/>
        </a:p>
      </dsp:txBody>
      <dsp:txXfrm>
        <a:off x="4359093" y="2708055"/>
        <a:ext cx="1594485" cy="1183005"/>
      </dsp:txXfrm>
    </dsp:sp>
    <dsp:sp modelId="{CE03A933-6C3C-40C9-A8A8-6CA93F7109F5}">
      <dsp:nvSpPr>
        <dsp:cNvPr id="0" name=""/>
        <dsp:cNvSpPr/>
      </dsp:nvSpPr>
      <dsp:spPr>
        <a:xfrm>
          <a:off x="1920559" y="466003"/>
          <a:ext cx="4320540" cy="4320540"/>
        </a:xfrm>
        <a:prstGeom prst="pie">
          <a:avLst>
            <a:gd name="adj1" fmla="val 5400000"/>
            <a:gd name="adj2" fmla="val 10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3. </a:t>
          </a:r>
          <a:r>
            <a:rPr lang="en-US" sz="2400" kern="1200" dirty="0" err="1"/>
            <a:t>Distribusi</a:t>
          </a:r>
          <a:r>
            <a:rPr lang="en-US" sz="2400" kern="1200" dirty="0"/>
            <a:t> </a:t>
          </a:r>
          <a:r>
            <a:rPr lang="en-US" sz="2400" kern="1200" dirty="0" err="1"/>
            <a:t>Kuisioner</a:t>
          </a:r>
          <a:endParaRPr lang="en-US" sz="2400" kern="1200" dirty="0"/>
        </a:p>
      </dsp:txBody>
      <dsp:txXfrm>
        <a:off x="2353128" y="2708055"/>
        <a:ext cx="1594485" cy="1183005"/>
      </dsp:txXfrm>
    </dsp:sp>
    <dsp:sp modelId="{FE47DF6F-14F5-4737-BAC0-0E43ADA60882}">
      <dsp:nvSpPr>
        <dsp:cNvPr id="0" name=""/>
        <dsp:cNvSpPr/>
      </dsp:nvSpPr>
      <dsp:spPr>
        <a:xfrm>
          <a:off x="1920559" y="320956"/>
          <a:ext cx="4320540" cy="4320540"/>
        </a:xfrm>
        <a:prstGeom prst="pie">
          <a:avLst>
            <a:gd name="adj1" fmla="val 108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4. </a:t>
          </a:r>
          <a:r>
            <a:rPr lang="en-US" sz="2400" kern="1200" dirty="0" err="1"/>
            <a:t>Analisis</a:t>
          </a:r>
          <a:r>
            <a:rPr lang="en-US" sz="2400" kern="1200" dirty="0"/>
            <a:t> </a:t>
          </a:r>
          <a:r>
            <a:rPr lang="en-US" sz="2400" kern="1200" dirty="0" err="1"/>
            <a:t>Jawaban</a:t>
          </a:r>
          <a:endParaRPr lang="en-US" sz="2400" kern="1200" dirty="0"/>
        </a:p>
      </dsp:txBody>
      <dsp:txXfrm>
        <a:off x="2353128" y="1216439"/>
        <a:ext cx="1594485" cy="1183005"/>
      </dsp:txXfrm>
    </dsp:sp>
    <dsp:sp modelId="{B984FBA8-B6EA-43B5-9EAD-356BCAFB90C8}">
      <dsp:nvSpPr>
        <dsp:cNvPr id="0" name=""/>
        <dsp:cNvSpPr/>
      </dsp:nvSpPr>
      <dsp:spPr>
        <a:xfrm>
          <a:off x="1798144" y="53494"/>
          <a:ext cx="4855464" cy="4855464"/>
        </a:xfrm>
        <a:prstGeom prst="circularArrow">
          <a:avLst>
            <a:gd name="adj1" fmla="val 5085"/>
            <a:gd name="adj2" fmla="val 327528"/>
            <a:gd name="adj3" fmla="val 212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2CB1D4-DD5E-47B6-8206-77E5273DA06D}">
      <dsp:nvSpPr>
        <dsp:cNvPr id="0" name=""/>
        <dsp:cNvSpPr/>
      </dsp:nvSpPr>
      <dsp:spPr>
        <a:xfrm>
          <a:off x="1798144" y="198541"/>
          <a:ext cx="4855464" cy="4855464"/>
        </a:xfrm>
        <a:prstGeom prst="circularArrow">
          <a:avLst>
            <a:gd name="adj1" fmla="val 5085"/>
            <a:gd name="adj2" fmla="val 327528"/>
            <a:gd name="adj3" fmla="val 5072472"/>
            <a:gd name="adj4" fmla="val 0"/>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2C7A1E-9170-4381-A6E0-F2079AD73D7E}">
      <dsp:nvSpPr>
        <dsp:cNvPr id="0" name=""/>
        <dsp:cNvSpPr/>
      </dsp:nvSpPr>
      <dsp:spPr>
        <a:xfrm>
          <a:off x="1653097" y="198541"/>
          <a:ext cx="4855464" cy="4855464"/>
        </a:xfrm>
        <a:prstGeom prst="circularArrow">
          <a:avLst>
            <a:gd name="adj1" fmla="val 5085"/>
            <a:gd name="adj2" fmla="val 327528"/>
            <a:gd name="adj3" fmla="val 10472472"/>
            <a:gd name="adj4" fmla="val 54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F1247B-7854-47F9-9C53-2D3077BD2846}">
      <dsp:nvSpPr>
        <dsp:cNvPr id="0" name=""/>
        <dsp:cNvSpPr/>
      </dsp:nvSpPr>
      <dsp:spPr>
        <a:xfrm>
          <a:off x="1653097" y="53494"/>
          <a:ext cx="4855464" cy="4855464"/>
        </a:xfrm>
        <a:prstGeom prst="circularArrow">
          <a:avLst>
            <a:gd name="adj1" fmla="val 5085"/>
            <a:gd name="adj2" fmla="val 327528"/>
            <a:gd name="adj3" fmla="val 15872472"/>
            <a:gd name="adj4" fmla="val 10800000"/>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E65C-B6DC-49C5-ABC7-C92A43D008E5}" type="datetimeFigureOut">
              <a:rPr lang="en-US" smtClean="0"/>
              <a:pPr/>
              <a:t>9/22/2018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49699-F280-438C-9692-3093ECCEC384}" type="slidenum">
              <a:rPr lang="en-US" smtClean="0"/>
              <a:pPr/>
              <a:t>‹#›</a:t>
            </a:fld>
            <a:endParaRPr lang="en-US"/>
          </a:p>
        </p:txBody>
      </p:sp>
    </p:spTree>
    <p:extLst>
      <p:ext uri="{BB962C8B-B14F-4D97-AF65-F5344CB8AC3E}">
        <p14:creationId xmlns:p14="http://schemas.microsoft.com/office/powerpoint/2010/main" val="285397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0445" y="1738489"/>
            <a:ext cx="6468534" cy="1771473"/>
          </a:xfrm>
        </p:spPr>
        <p:txBody>
          <a:bodyPr anchor="b"/>
          <a:lstStyle>
            <a:lvl1pPr algn="r">
              <a:defRPr sz="6000">
                <a:solidFill>
                  <a:schemeClr val="bg1"/>
                </a:solidFill>
                <a:latin typeface="Myriad Pro" panose="020B05030304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312355" y="3602038"/>
            <a:ext cx="5621867" cy="99254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789F9-F4B1-4A22-9A95-5F72DBDD2526}"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199586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89F9-F4B1-4A22-9A95-5F72DBDD2526}"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36611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89F9-F4B1-4A22-9A95-5F72DBDD2526}"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67926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E789F9-F4B1-4A22-9A95-5F72DBDD2526}" type="datetimeFigureOut">
              <a:rPr lang="en-US" smtClean="0"/>
              <a:pPr/>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263963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89F9-F4B1-4A22-9A95-5F72DBDD2526}"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130368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789F9-F4B1-4A22-9A95-5F72DBDD2526}" type="datetimeFigureOut">
              <a:rPr lang="en-US" smtClean="0"/>
              <a:pPr/>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327821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789F9-F4B1-4A22-9A95-5F72DBDD2526}"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51214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789F9-F4B1-4A22-9A95-5F72DBDD2526}" type="datetimeFigureOut">
              <a:rPr lang="en-US" smtClean="0"/>
              <a:pPr/>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351083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789F9-F4B1-4A22-9A95-5F72DBDD2526}" type="datetimeFigureOut">
              <a:rPr lang="en-US" smtClean="0"/>
              <a:pPr/>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245203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789F9-F4B1-4A22-9A95-5F72DBDD2526}" type="datetimeFigureOut">
              <a:rPr lang="en-US" smtClean="0"/>
              <a:pPr/>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211507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89F9-F4B1-4A22-9A95-5F72DBDD2526}"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197084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89F9-F4B1-4A22-9A95-5F72DBDD2526}" type="datetimeFigureOut">
              <a:rPr lang="en-US" smtClean="0"/>
              <a:pPr/>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5C405-9CD9-4625-BF21-A81DFD939E3A}" type="slidenum">
              <a:rPr lang="en-US" smtClean="0"/>
              <a:pPr/>
              <a:t>‹#›</a:t>
            </a:fld>
            <a:endParaRPr lang="en-US"/>
          </a:p>
        </p:txBody>
      </p:sp>
    </p:spTree>
    <p:extLst>
      <p:ext uri="{BB962C8B-B14F-4D97-AF65-F5344CB8AC3E}">
        <p14:creationId xmlns:p14="http://schemas.microsoft.com/office/powerpoint/2010/main" val="100669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7778" y="191911"/>
            <a:ext cx="9584266" cy="8353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95111" y="1128889"/>
            <a:ext cx="11446933" cy="50480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95111"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789F9-F4B1-4A22-9A95-5F72DBDD2526}" type="datetimeFigureOut">
              <a:rPr lang="en-US" smtClean="0"/>
              <a:pPr/>
              <a:t>9/22/2018</a:t>
            </a:fld>
            <a:endParaRPr lang="en-US"/>
          </a:p>
        </p:txBody>
      </p:sp>
      <p:sp>
        <p:nvSpPr>
          <p:cNvPr id="5" name="Footer Placeholder 4"/>
          <p:cNvSpPr>
            <a:spLocks noGrp="1"/>
          </p:cNvSpPr>
          <p:nvPr>
            <p:ph type="ftr" sz="quarter" idx="3"/>
          </p:nvPr>
        </p:nvSpPr>
        <p:spPr>
          <a:xfrm>
            <a:off x="3248378"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473245" y="6356350"/>
            <a:ext cx="80151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5C405-9CD9-4625-BF21-A81DFD939E3A}" type="slidenum">
              <a:rPr lang="en-US" smtClean="0"/>
              <a:pPr/>
              <a:t>‹#›</a:t>
            </a:fld>
            <a:endParaRPr lang="en-US"/>
          </a:p>
        </p:txBody>
      </p:sp>
    </p:spTree>
    <p:extLst>
      <p:ext uri="{BB962C8B-B14F-4D97-AF65-F5344CB8AC3E}">
        <p14:creationId xmlns:p14="http://schemas.microsoft.com/office/powerpoint/2010/main" val="183757786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ru@tass.telkomuniversity.ac.i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76046" y="1817620"/>
            <a:ext cx="8739553" cy="1771473"/>
          </a:xfrm>
        </p:spPr>
        <p:txBody>
          <a:bodyPr>
            <a:noAutofit/>
          </a:bodyPr>
          <a:lstStyle/>
          <a:p>
            <a:r>
              <a:rPr lang="en-US" sz="4800" b="1" dirty="0" err="1"/>
              <a:t>Analisis</a:t>
            </a:r>
            <a:r>
              <a:rPr lang="en-US" sz="4800" b="1" dirty="0"/>
              <a:t> </a:t>
            </a:r>
            <a:r>
              <a:rPr lang="en-US" sz="4800" b="1" dirty="0" err="1"/>
              <a:t>Kondisi</a:t>
            </a:r>
            <a:r>
              <a:rPr lang="en-US" sz="4800" b="1" dirty="0"/>
              <a:t> </a:t>
            </a:r>
            <a:br>
              <a:rPr lang="en-US" sz="4800" b="1" dirty="0"/>
            </a:br>
            <a:r>
              <a:rPr lang="en-US" sz="4800" b="1" dirty="0" err="1"/>
              <a:t>Sistem</a:t>
            </a:r>
            <a:r>
              <a:rPr lang="en-US" sz="4800" b="1" dirty="0"/>
              <a:t> </a:t>
            </a:r>
            <a:r>
              <a:rPr lang="en-US" sz="4800" b="1" dirty="0" err="1"/>
              <a:t>Berjalan</a:t>
            </a:r>
            <a:endParaRPr lang="en-US" sz="3200" b="1" dirty="0"/>
          </a:p>
        </p:txBody>
      </p:sp>
      <p:sp>
        <p:nvSpPr>
          <p:cNvPr id="3" name="Subtitle 2"/>
          <p:cNvSpPr>
            <a:spLocks noGrp="1"/>
          </p:cNvSpPr>
          <p:nvPr>
            <p:ph type="subTitle" idx="1"/>
          </p:nvPr>
        </p:nvSpPr>
        <p:spPr>
          <a:xfrm>
            <a:off x="5134708" y="3760301"/>
            <a:ext cx="5310553" cy="460008"/>
          </a:xfrm>
        </p:spPr>
        <p:txBody>
          <a:bodyPr>
            <a:normAutofit/>
          </a:bodyPr>
          <a:lstStyle/>
          <a:p>
            <a:pPr algn="ctr"/>
            <a:r>
              <a:rPr lang="nl-NL" sz="2000" b="1" dirty="0">
                <a:latin typeface="Arial" panose="020B0604020202020204" pitchFamily="34" charset="0"/>
                <a:ea typeface="Calibri" panose="020F0502020204030204" pitchFamily="34" charset="0"/>
              </a:rPr>
              <a:t>Oleh :Tim Dosen MK Pengantar Audit SI</a:t>
            </a:r>
            <a:endParaRPr lang="en-ID" sz="2000" dirty="0"/>
          </a:p>
        </p:txBody>
      </p:sp>
      <p:sp>
        <p:nvSpPr>
          <p:cNvPr id="5" name="Rectangle 4"/>
          <p:cNvSpPr/>
          <p:nvPr/>
        </p:nvSpPr>
        <p:spPr>
          <a:xfrm>
            <a:off x="0" y="5934670"/>
            <a:ext cx="6096000" cy="923330"/>
          </a:xfrm>
          <a:prstGeom prst="rect">
            <a:avLst/>
          </a:prstGeom>
          <a:ln>
            <a:solidFill>
              <a:schemeClr val="bg1"/>
            </a:solidFill>
          </a:ln>
        </p:spPr>
        <p:txBody>
          <a:bodyPr>
            <a:spAutoFit/>
          </a:bodyPr>
          <a:lstStyle/>
          <a:p>
            <a:r>
              <a:rPr lang="en-US" altLang="en-US" b="1" dirty="0">
                <a:solidFill>
                  <a:schemeClr val="bg1"/>
                </a:solidFill>
              </a:rPr>
              <a:t>Email	: </a:t>
            </a:r>
            <a:r>
              <a:rPr lang="en-US" altLang="en-US" b="1" dirty="0">
                <a:solidFill>
                  <a:schemeClr val="bg1"/>
                </a:solidFill>
                <a:hlinkClick r:id="rId2"/>
              </a:rPr>
              <a:t>heru@tass.telkomuniversity.ac.id</a:t>
            </a:r>
            <a:endParaRPr lang="en-US" altLang="en-US" b="1" dirty="0">
              <a:solidFill>
                <a:schemeClr val="bg1"/>
              </a:solidFill>
            </a:endParaRPr>
          </a:p>
          <a:p>
            <a:r>
              <a:rPr lang="en-US" altLang="en-US" b="1" dirty="0">
                <a:solidFill>
                  <a:schemeClr val="bg1"/>
                </a:solidFill>
              </a:rPr>
              <a:t>Blog 	: herunugroho.staff.telkomuniversity.ac.id</a:t>
            </a:r>
          </a:p>
          <a:p>
            <a:r>
              <a:rPr lang="en-US" altLang="en-US" b="1" dirty="0" err="1">
                <a:solidFill>
                  <a:schemeClr val="bg1"/>
                </a:solidFill>
              </a:rPr>
              <a:t>Hp</a:t>
            </a:r>
            <a:r>
              <a:rPr lang="en-US" altLang="en-US" b="1" dirty="0">
                <a:solidFill>
                  <a:schemeClr val="bg1"/>
                </a:solidFill>
              </a:rPr>
              <a:t>/WA	: 081394322043	</a:t>
            </a:r>
            <a:endParaRPr lang="en-ID" dirty="0">
              <a:solidFill>
                <a:schemeClr val="bg1"/>
              </a:solidFill>
            </a:endParaRPr>
          </a:p>
        </p:txBody>
      </p:sp>
    </p:spTree>
    <p:extLst>
      <p:ext uri="{BB962C8B-B14F-4D97-AF65-F5344CB8AC3E}">
        <p14:creationId xmlns:p14="http://schemas.microsoft.com/office/powerpoint/2010/main" val="51667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Survey</a:t>
            </a:r>
            <a:endParaRPr lang="en-ID" dirty="0"/>
          </a:p>
        </p:txBody>
      </p:sp>
      <p:sp>
        <p:nvSpPr>
          <p:cNvPr id="3" name="Content Placeholder 2"/>
          <p:cNvSpPr>
            <a:spLocks noGrp="1"/>
          </p:cNvSpPr>
          <p:nvPr>
            <p:ph idx="1"/>
          </p:nvPr>
        </p:nvSpPr>
        <p:spPr/>
        <p:txBody>
          <a:bodyPr>
            <a:normAutofit/>
          </a:bodyPr>
          <a:lstStyle/>
          <a:p>
            <a:pPr marL="0" indent="0">
              <a:buNone/>
            </a:pPr>
            <a:r>
              <a:rPr lang="en-US" altLang="en-US" dirty="0" err="1"/>
              <a:t>Langkah</a:t>
            </a:r>
            <a:r>
              <a:rPr lang="en-ID" altLang="en-US" dirty="0"/>
              <a:t>-</a:t>
            </a:r>
            <a:r>
              <a:rPr lang="en-ID" altLang="en-US" dirty="0" err="1"/>
              <a:t>langkah</a:t>
            </a:r>
            <a:r>
              <a:rPr lang="en-US" altLang="en-US" dirty="0"/>
              <a:t> </a:t>
            </a:r>
            <a:r>
              <a:rPr lang="en-US" altLang="en-US" dirty="0" err="1"/>
              <a:t>pengaudit</a:t>
            </a:r>
            <a:r>
              <a:rPr lang="en-US" altLang="en-US" dirty="0"/>
              <a:t> SI/TI </a:t>
            </a:r>
            <a:r>
              <a:rPr lang="en-US" altLang="en-US" dirty="0" err="1"/>
              <a:t>ketika</a:t>
            </a:r>
            <a:r>
              <a:rPr lang="en-US" altLang="en-US" dirty="0"/>
              <a:t> </a:t>
            </a:r>
            <a:r>
              <a:rPr lang="en-US" altLang="en-US" dirty="0" err="1"/>
              <a:t>menggunakan</a:t>
            </a:r>
            <a:r>
              <a:rPr lang="en-US" altLang="en-US" dirty="0"/>
              <a:t> </a:t>
            </a:r>
            <a:r>
              <a:rPr lang="en-US" altLang="en-US" dirty="0" err="1"/>
              <a:t>teknik</a:t>
            </a:r>
            <a:r>
              <a:rPr lang="en-US" altLang="en-US" dirty="0"/>
              <a:t> </a:t>
            </a:r>
            <a:r>
              <a:rPr lang="en-US" altLang="en-US" dirty="0" err="1"/>
              <a:t>survei</a:t>
            </a:r>
            <a:r>
              <a:rPr lang="en-US" altLang="en-US" dirty="0"/>
              <a:t> </a:t>
            </a:r>
            <a:r>
              <a:rPr lang="en-US" altLang="en-US" dirty="0" err="1"/>
              <a:t>dengan</a:t>
            </a:r>
            <a:r>
              <a:rPr lang="en-US" altLang="en-US" dirty="0"/>
              <a:t> </a:t>
            </a:r>
            <a:r>
              <a:rPr lang="en-US" altLang="en-US" dirty="0" err="1"/>
              <a:t>menggunakan</a:t>
            </a:r>
            <a:r>
              <a:rPr lang="en-US" altLang="en-US" dirty="0"/>
              <a:t> </a:t>
            </a:r>
            <a:r>
              <a:rPr lang="en-US" altLang="en-US" dirty="0" err="1"/>
              <a:t>kuisioner</a:t>
            </a:r>
            <a:r>
              <a:rPr lang="en-US" altLang="en-US" dirty="0"/>
              <a:t>.</a:t>
            </a:r>
          </a:p>
          <a:p>
            <a:pPr marL="0" indent="0">
              <a:buNone/>
            </a:pPr>
            <a:endParaRPr lang="en-US" altLang="en-US" dirty="0"/>
          </a:p>
          <a:p>
            <a:pPr algn="just"/>
            <a:endParaRPr lang="en-ID" dirty="0"/>
          </a:p>
        </p:txBody>
      </p:sp>
      <p:graphicFrame>
        <p:nvGraphicFramePr>
          <p:cNvPr id="4" name="Diagram 3"/>
          <p:cNvGraphicFramePr/>
          <p:nvPr>
            <p:extLst>
              <p:ext uri="{D42A27DB-BD31-4B8C-83A1-F6EECF244321}">
                <p14:modId xmlns:p14="http://schemas.microsoft.com/office/powerpoint/2010/main" val="2667239054"/>
              </p:ext>
            </p:extLst>
          </p:nvPr>
        </p:nvGraphicFramePr>
        <p:xfrm>
          <a:off x="2848707" y="1714500"/>
          <a:ext cx="8342706"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17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3. Review </a:t>
            </a:r>
            <a:r>
              <a:rPr lang="en-ID" b="1" dirty="0" err="1"/>
              <a:t>Dokumen</a:t>
            </a:r>
            <a:r>
              <a:rPr lang="en-ID" b="1" dirty="0"/>
              <a:t> </a:t>
            </a:r>
          </a:p>
        </p:txBody>
      </p:sp>
      <p:sp>
        <p:nvSpPr>
          <p:cNvPr id="3" name="Content Placeholder 2"/>
          <p:cNvSpPr>
            <a:spLocks noGrp="1"/>
          </p:cNvSpPr>
          <p:nvPr>
            <p:ph idx="1"/>
          </p:nvPr>
        </p:nvSpPr>
        <p:spPr/>
        <p:txBody>
          <a:bodyPr>
            <a:normAutofit/>
          </a:bodyPr>
          <a:lstStyle/>
          <a:p>
            <a:pPr algn="just"/>
            <a:r>
              <a:rPr lang="id-ID" altLang="en-US" dirty="0"/>
              <a:t>Peninjauan t</a:t>
            </a:r>
            <a:r>
              <a:rPr lang="en-ID" altLang="en-US" dirty="0" err="1"/>
              <a:t>erhadap</a:t>
            </a:r>
            <a:r>
              <a:rPr lang="id-ID" altLang="en-US" dirty="0"/>
              <a:t> dokumen adalah salah satu cara paling populer u</a:t>
            </a:r>
            <a:r>
              <a:rPr lang="en-ID" altLang="en-US" dirty="0" err="1"/>
              <a:t>ntuk</a:t>
            </a:r>
            <a:r>
              <a:rPr lang="id-ID" altLang="en-US" dirty="0"/>
              <a:t> mengumpulkan informasi tentang situasi sistem </a:t>
            </a:r>
            <a:r>
              <a:rPr lang="en-ID" altLang="en-US" dirty="0"/>
              <a:t>yang </a:t>
            </a:r>
            <a:r>
              <a:rPr lang="en-ID" altLang="en-US" dirty="0" err="1"/>
              <a:t>berjalan</a:t>
            </a:r>
            <a:r>
              <a:rPr lang="id-ID" altLang="en-US" dirty="0"/>
              <a:t> </a:t>
            </a:r>
          </a:p>
          <a:p>
            <a:pPr algn="just"/>
            <a:r>
              <a:rPr lang="id-ID" altLang="en-US" dirty="0"/>
              <a:t>Manual prosedur internal, dokumentasi sistem yg ada saat ini, formulir-formulir dan dokemen-dokumen yg digunakan utk menjalankan aktivitas bisnis, laporan-laporan yg dihasilkan oleh sistem yg ada, semua itu adalah sumber informasi yg penting yg mendeskripsikan lingkungan dr komponen perusahaan.</a:t>
            </a:r>
            <a:endParaRPr lang="en-US" altLang="en-US" dirty="0"/>
          </a:p>
        </p:txBody>
      </p:sp>
    </p:spTree>
    <p:extLst>
      <p:ext uri="{BB962C8B-B14F-4D97-AF65-F5344CB8AC3E}">
        <p14:creationId xmlns:p14="http://schemas.microsoft.com/office/powerpoint/2010/main" val="42817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4. </a:t>
            </a:r>
            <a:r>
              <a:rPr lang="en-ID" b="1" dirty="0" err="1"/>
              <a:t>Observasi</a:t>
            </a:r>
            <a:endParaRPr lang="en-ID" b="1" dirty="0"/>
          </a:p>
        </p:txBody>
      </p:sp>
      <p:sp>
        <p:nvSpPr>
          <p:cNvPr id="3" name="Content Placeholder 2"/>
          <p:cNvSpPr>
            <a:spLocks noGrp="1"/>
          </p:cNvSpPr>
          <p:nvPr>
            <p:ph idx="1"/>
          </p:nvPr>
        </p:nvSpPr>
        <p:spPr/>
        <p:txBody>
          <a:bodyPr>
            <a:normAutofit/>
          </a:bodyPr>
          <a:lstStyle/>
          <a:p>
            <a:pPr algn="just"/>
            <a:r>
              <a:rPr lang="id-ID" altLang="en-US" dirty="0"/>
              <a:t>Observasi adalah suatu teknik pengumpulan data yg sangat efektif. </a:t>
            </a:r>
          </a:p>
          <a:p>
            <a:pPr algn="just"/>
            <a:r>
              <a:rPr lang="id-ID" altLang="en-US" dirty="0"/>
              <a:t>Teknik ini dpt digunakan utk beberapa tujuan, seperti pemrosesan dan pengkonfirmasian hasil2 dari wawancara, identifikasi dokumen yg perlu dikumpulkan utk analisis lebih lanjut, menjelaskan apa yg telah dilakukan pd lingkungan sistem yg ada dan bagaimana hal ini dpt selesai, dan fungsi-fungsi lain yg sejenis.</a:t>
            </a:r>
            <a:endParaRPr lang="en-US" altLang="en-US" dirty="0"/>
          </a:p>
          <a:p>
            <a:pPr marL="0" indent="0" algn="just">
              <a:buNone/>
            </a:pPr>
            <a:endParaRPr lang="en-ID" dirty="0"/>
          </a:p>
        </p:txBody>
      </p:sp>
    </p:spTree>
    <p:extLst>
      <p:ext uri="{BB962C8B-B14F-4D97-AF65-F5344CB8AC3E}">
        <p14:creationId xmlns:p14="http://schemas.microsoft.com/office/powerpoint/2010/main" val="24834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4. </a:t>
            </a:r>
            <a:r>
              <a:rPr lang="en-ID" b="1" dirty="0" err="1"/>
              <a:t>Observasi</a:t>
            </a:r>
            <a:endParaRPr lang="en-ID" b="1" dirty="0"/>
          </a:p>
        </p:txBody>
      </p:sp>
      <p:sp>
        <p:nvSpPr>
          <p:cNvPr id="3" name="Content Placeholder 2"/>
          <p:cNvSpPr>
            <a:spLocks noGrp="1"/>
          </p:cNvSpPr>
          <p:nvPr>
            <p:ph idx="1"/>
          </p:nvPr>
        </p:nvSpPr>
        <p:spPr/>
        <p:txBody>
          <a:bodyPr>
            <a:normAutofit/>
          </a:bodyPr>
          <a:lstStyle/>
          <a:p>
            <a:pPr algn="just">
              <a:buNone/>
            </a:pPr>
            <a:r>
              <a:rPr lang="id-ID" altLang="en-US" sz="3200" b="1" i="1" dirty="0"/>
              <a:t>Sebelum proses observasi</a:t>
            </a:r>
            <a:endParaRPr lang="en-US" altLang="en-US" sz="3200" dirty="0"/>
          </a:p>
          <a:p>
            <a:pPr algn="just"/>
            <a:r>
              <a:rPr lang="id-ID" altLang="en-US" dirty="0"/>
              <a:t>Identifikasi area dari pengguna yg akan diobservasi.</a:t>
            </a:r>
            <a:endParaRPr lang="en-US" altLang="en-US" dirty="0"/>
          </a:p>
          <a:p>
            <a:pPr algn="just"/>
            <a:r>
              <a:rPr lang="id-ID" altLang="en-US" dirty="0"/>
              <a:t>Dapatkan persetujuan yg. dibutuhkan dari manajemen utk melakukan observasi.</a:t>
            </a:r>
            <a:endParaRPr lang="en-US" altLang="en-US" dirty="0"/>
          </a:p>
          <a:p>
            <a:pPr algn="just"/>
            <a:r>
              <a:rPr lang="id-ID" altLang="en-US" dirty="0"/>
              <a:t>Dapatkan nama</a:t>
            </a:r>
            <a:r>
              <a:rPr lang="en-ID" altLang="en-US" dirty="0"/>
              <a:t> - </a:t>
            </a:r>
            <a:r>
              <a:rPr lang="en-ID" altLang="en-US" dirty="0" err="1"/>
              <a:t>nama</a:t>
            </a:r>
            <a:r>
              <a:rPr lang="id-ID" altLang="en-US" dirty="0"/>
              <a:t> dan jabatan d</a:t>
            </a:r>
            <a:r>
              <a:rPr lang="en-ID" altLang="en-US" dirty="0" err="1"/>
              <a:t>ari</a:t>
            </a:r>
            <a:r>
              <a:rPr lang="id-ID" altLang="en-US" dirty="0"/>
              <a:t> individu</a:t>
            </a:r>
            <a:r>
              <a:rPr lang="en-ID" altLang="en-US" dirty="0"/>
              <a:t>-</a:t>
            </a:r>
            <a:r>
              <a:rPr lang="en-ID" altLang="en-US" dirty="0" err="1"/>
              <a:t>individu</a:t>
            </a:r>
            <a:r>
              <a:rPr lang="id-ID" altLang="en-US" dirty="0"/>
              <a:t> kunci yg akan diikusertakan d</a:t>
            </a:r>
            <a:r>
              <a:rPr lang="en-ID" altLang="en-US" dirty="0" err="1"/>
              <a:t>alan</a:t>
            </a:r>
            <a:r>
              <a:rPr lang="id-ID" altLang="en-US" dirty="0"/>
              <a:t> studi observasi.</a:t>
            </a:r>
            <a:endParaRPr lang="en-US" altLang="en-US" dirty="0"/>
          </a:p>
          <a:p>
            <a:pPr algn="just"/>
            <a:r>
              <a:rPr lang="id-ID" altLang="en-US" dirty="0"/>
              <a:t>Jelaskan tujuan d</a:t>
            </a:r>
            <a:r>
              <a:rPr lang="en-ID" altLang="en-US" dirty="0" err="1"/>
              <a:t>ari</a:t>
            </a:r>
            <a:r>
              <a:rPr lang="id-ID" altLang="en-US" dirty="0"/>
              <a:t> studi tersebut.</a:t>
            </a:r>
            <a:endParaRPr lang="en-US" altLang="en-US" dirty="0"/>
          </a:p>
          <a:p>
            <a:pPr marL="0" indent="0" algn="just">
              <a:buNone/>
            </a:pPr>
            <a:endParaRPr lang="en-ID" dirty="0"/>
          </a:p>
        </p:txBody>
      </p:sp>
    </p:spTree>
    <p:extLst>
      <p:ext uri="{BB962C8B-B14F-4D97-AF65-F5344CB8AC3E}">
        <p14:creationId xmlns:p14="http://schemas.microsoft.com/office/powerpoint/2010/main" val="96130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4. </a:t>
            </a:r>
            <a:r>
              <a:rPr lang="en-ID" b="1" dirty="0" err="1"/>
              <a:t>Observasi</a:t>
            </a:r>
            <a:endParaRPr lang="en-ID" b="1" dirty="0"/>
          </a:p>
        </p:txBody>
      </p:sp>
      <p:sp>
        <p:nvSpPr>
          <p:cNvPr id="3" name="Content Placeholder 2"/>
          <p:cNvSpPr>
            <a:spLocks noGrp="1"/>
          </p:cNvSpPr>
          <p:nvPr>
            <p:ph idx="1"/>
          </p:nvPr>
        </p:nvSpPr>
        <p:spPr/>
        <p:txBody>
          <a:bodyPr>
            <a:normAutofit/>
          </a:bodyPr>
          <a:lstStyle/>
          <a:p>
            <a:pPr algn="just">
              <a:buNone/>
            </a:pPr>
            <a:r>
              <a:rPr lang="id-ID" altLang="en-US" sz="3600" b="1" i="1" dirty="0"/>
              <a:t>Ketika proses observasi</a:t>
            </a:r>
            <a:endParaRPr lang="en-US" altLang="en-US" sz="3600" b="1" i="1" dirty="0"/>
          </a:p>
          <a:p>
            <a:pPr algn="just"/>
            <a:r>
              <a:rPr lang="id-ID" altLang="en-US" sz="3200" dirty="0"/>
              <a:t>Observasi manual yg ada dan fasilitas terotomatisasi yg digunakan.</a:t>
            </a:r>
            <a:endParaRPr lang="en-US" altLang="en-US" sz="3200" dirty="0"/>
          </a:p>
          <a:p>
            <a:pPr algn="just"/>
            <a:r>
              <a:rPr lang="id-ID" altLang="en-US" sz="3200" dirty="0"/>
              <a:t>Kumpulkan contoh dokumen dan prosedur tertulis yg digunakan utk setiap pihak diobservasi.</a:t>
            </a:r>
            <a:endParaRPr lang="en-US" altLang="en-US" sz="3200" dirty="0"/>
          </a:p>
          <a:p>
            <a:pPr algn="just"/>
            <a:r>
              <a:rPr lang="id-ID" altLang="en-US" sz="3200" dirty="0"/>
              <a:t>Observasi tdk hanya p</a:t>
            </a:r>
            <a:r>
              <a:rPr lang="en-ID" altLang="en-US" sz="3200" dirty="0" err="1"/>
              <a:t>ada</a:t>
            </a:r>
            <a:r>
              <a:rPr lang="id-ID" altLang="en-US" sz="3200" dirty="0"/>
              <a:t> operasi bisnis normal saja, tapi juga pada hal</a:t>
            </a:r>
            <a:r>
              <a:rPr lang="en-ID" altLang="en-US" sz="3200" dirty="0"/>
              <a:t>-</a:t>
            </a:r>
            <a:r>
              <a:rPr lang="en-ID" altLang="en-US" sz="3200" dirty="0" err="1"/>
              <a:t>hal</a:t>
            </a:r>
            <a:r>
              <a:rPr lang="id-ID" altLang="en-US" sz="3200" dirty="0"/>
              <a:t> y</a:t>
            </a:r>
            <a:r>
              <a:rPr lang="en-ID" altLang="en-US" sz="3200" dirty="0" err="1"/>
              <a:t>ang</a:t>
            </a:r>
            <a:r>
              <a:rPr lang="id-ID" altLang="en-US" sz="3200" dirty="0"/>
              <a:t> t</a:t>
            </a:r>
            <a:r>
              <a:rPr lang="en-ID" altLang="en-US" sz="3200" dirty="0" err="1"/>
              <a:t>idak</a:t>
            </a:r>
            <a:r>
              <a:rPr lang="id-ID" altLang="en-US" sz="3200" dirty="0"/>
              <a:t> umum.</a:t>
            </a:r>
            <a:endParaRPr lang="en-US" altLang="en-US" sz="3200" dirty="0"/>
          </a:p>
          <a:p>
            <a:pPr algn="just"/>
            <a:r>
              <a:rPr lang="id-ID" altLang="en-US" sz="3200" dirty="0"/>
              <a:t>Ketika observasi telah selesai dilakukan, tdk lupa mengucapkan terima kasih p</a:t>
            </a:r>
            <a:r>
              <a:rPr lang="en-ID" altLang="en-US" sz="3200" dirty="0" err="1"/>
              <a:t>ada</a:t>
            </a:r>
            <a:r>
              <a:rPr lang="id-ID" altLang="en-US" sz="3200" dirty="0"/>
              <a:t> pihak tersebut atas partisipasi dan kontribusi yg telah diberikan.</a:t>
            </a:r>
            <a:endParaRPr lang="en-US" altLang="en-US" sz="3200" dirty="0"/>
          </a:p>
          <a:p>
            <a:pPr marL="0" indent="0" algn="just">
              <a:buNone/>
            </a:pPr>
            <a:endParaRPr lang="en-ID" dirty="0"/>
          </a:p>
        </p:txBody>
      </p:sp>
    </p:spTree>
    <p:extLst>
      <p:ext uri="{BB962C8B-B14F-4D97-AF65-F5344CB8AC3E}">
        <p14:creationId xmlns:p14="http://schemas.microsoft.com/office/powerpoint/2010/main" val="427846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4. </a:t>
            </a:r>
            <a:r>
              <a:rPr lang="en-ID" b="1" dirty="0" err="1"/>
              <a:t>Observasi</a:t>
            </a:r>
            <a:endParaRPr lang="en-ID" b="1" dirty="0"/>
          </a:p>
        </p:txBody>
      </p:sp>
      <p:sp>
        <p:nvSpPr>
          <p:cNvPr id="3" name="Content Placeholder 2"/>
          <p:cNvSpPr>
            <a:spLocks noGrp="1"/>
          </p:cNvSpPr>
          <p:nvPr>
            <p:ph idx="1"/>
          </p:nvPr>
        </p:nvSpPr>
        <p:spPr/>
        <p:txBody>
          <a:bodyPr>
            <a:normAutofit/>
          </a:bodyPr>
          <a:lstStyle/>
          <a:p>
            <a:pPr algn="just">
              <a:buNone/>
            </a:pPr>
            <a:r>
              <a:rPr lang="id-ID" altLang="en-US" sz="4400" b="1" i="1" dirty="0"/>
              <a:t>Setelah proses observasi</a:t>
            </a:r>
            <a:endParaRPr lang="en-US" altLang="en-US" sz="4400" b="1" i="1" dirty="0"/>
          </a:p>
          <a:p>
            <a:pPr algn="just"/>
            <a:r>
              <a:rPr lang="id-ID" altLang="en-US" sz="3600" dirty="0"/>
              <a:t>Dokumentasikan temuan-temuan yg didapatkan dr hasil observasi.</a:t>
            </a:r>
            <a:endParaRPr lang="en-US" altLang="en-US" sz="3600" dirty="0"/>
          </a:p>
          <a:p>
            <a:pPr algn="just"/>
            <a:r>
              <a:rPr lang="id-ID" altLang="en-US" sz="3600" dirty="0"/>
              <a:t>Konsolidasi hasil dokumentasi tersebut</a:t>
            </a:r>
            <a:endParaRPr lang="en-US" altLang="en-US" sz="3600" dirty="0"/>
          </a:p>
          <a:p>
            <a:pPr algn="just"/>
            <a:r>
              <a:rPr lang="id-ID" altLang="en-US" sz="3600" dirty="0"/>
              <a:t>Review hasil terkonsolidasi dengan pihak yg diobservasi dan atau manajer dr pihak yg dilakukan observasi sebelumnya.</a:t>
            </a:r>
            <a:endParaRPr lang="en-US" altLang="en-US" sz="3600" dirty="0"/>
          </a:p>
          <a:p>
            <a:pPr marL="0" indent="0" algn="just">
              <a:buNone/>
            </a:pPr>
            <a:endParaRPr lang="en-ID" dirty="0"/>
          </a:p>
        </p:txBody>
      </p:sp>
    </p:spTree>
    <p:extLst>
      <p:ext uri="{BB962C8B-B14F-4D97-AF65-F5344CB8AC3E}">
        <p14:creationId xmlns:p14="http://schemas.microsoft.com/office/powerpoint/2010/main" val="365235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a:t>Proses </a:t>
            </a:r>
            <a:r>
              <a:rPr lang="en-ID" b="1" dirty="0" err="1"/>
              <a:t>Identifikasi</a:t>
            </a:r>
            <a:r>
              <a:rPr lang="en-ID" b="1" dirty="0"/>
              <a:t> Data</a:t>
            </a:r>
          </a:p>
        </p:txBody>
      </p:sp>
      <p:sp>
        <p:nvSpPr>
          <p:cNvPr id="3" name="Content Placeholder 2"/>
          <p:cNvSpPr>
            <a:spLocks noGrp="1"/>
          </p:cNvSpPr>
          <p:nvPr>
            <p:ph idx="1"/>
          </p:nvPr>
        </p:nvSpPr>
        <p:spPr/>
        <p:txBody>
          <a:bodyPr>
            <a:normAutofit/>
          </a:bodyPr>
          <a:lstStyle/>
          <a:p>
            <a:pPr algn="just"/>
            <a:r>
              <a:rPr lang="en-US" altLang="en-US" dirty="0" err="1"/>
              <a:t>Setelah</a:t>
            </a:r>
            <a:r>
              <a:rPr lang="en-US" altLang="en-US" dirty="0"/>
              <a:t> data </a:t>
            </a:r>
            <a:r>
              <a:rPr lang="en-US" altLang="en-US" dirty="0" err="1"/>
              <a:t>dikumpulkan</a:t>
            </a:r>
            <a:r>
              <a:rPr lang="en-US" altLang="en-US" dirty="0"/>
              <a:t>, </a:t>
            </a:r>
            <a:r>
              <a:rPr lang="en-US" altLang="en-US" dirty="0" err="1"/>
              <a:t>maka</a:t>
            </a:r>
            <a:r>
              <a:rPr lang="en-US" altLang="en-US" dirty="0"/>
              <a:t> </a:t>
            </a:r>
            <a:r>
              <a:rPr lang="en-US" altLang="en-US" dirty="0" err="1"/>
              <a:t>langkah</a:t>
            </a:r>
            <a:r>
              <a:rPr lang="en-US" altLang="en-US" dirty="0"/>
              <a:t> </a:t>
            </a:r>
            <a:r>
              <a:rPr lang="en-US" altLang="en-US" dirty="0" err="1"/>
              <a:t>selanjutnya</a:t>
            </a:r>
            <a:r>
              <a:rPr lang="en-US" altLang="en-US" dirty="0"/>
              <a:t> </a:t>
            </a:r>
            <a:r>
              <a:rPr lang="en-US" altLang="en-US" dirty="0" err="1"/>
              <a:t>adalah</a:t>
            </a:r>
            <a:r>
              <a:rPr lang="en-US" altLang="en-US" dirty="0"/>
              <a:t> </a:t>
            </a:r>
            <a:r>
              <a:rPr lang="en-US" altLang="en-US" dirty="0" err="1"/>
              <a:t>pengidentifikasian</a:t>
            </a:r>
            <a:r>
              <a:rPr lang="en-US" altLang="en-US" dirty="0"/>
              <a:t> </a:t>
            </a:r>
            <a:r>
              <a:rPr lang="en-US" altLang="en-US" dirty="0" err="1"/>
              <a:t>dan</a:t>
            </a:r>
            <a:r>
              <a:rPr lang="en-US" altLang="en-US" dirty="0"/>
              <a:t> </a:t>
            </a:r>
            <a:r>
              <a:rPr lang="en-US" altLang="en-US" dirty="0" err="1"/>
              <a:t>pengelompokan</a:t>
            </a:r>
            <a:r>
              <a:rPr lang="en-US" altLang="en-US" dirty="0"/>
              <a:t> data </a:t>
            </a:r>
            <a:r>
              <a:rPr lang="en-US" altLang="en-US" dirty="0" err="1"/>
              <a:t>utk</a:t>
            </a:r>
            <a:r>
              <a:rPr lang="en-US" altLang="en-US" dirty="0"/>
              <a:t> </a:t>
            </a:r>
            <a:r>
              <a:rPr lang="en-US" altLang="en-US" dirty="0" err="1"/>
              <a:t>memudahkan</a:t>
            </a:r>
            <a:r>
              <a:rPr lang="en-US" altLang="en-US" dirty="0"/>
              <a:t> </a:t>
            </a:r>
            <a:r>
              <a:rPr lang="en-US" altLang="en-US" dirty="0" err="1"/>
              <a:t>dlm</a:t>
            </a:r>
            <a:r>
              <a:rPr lang="en-US" altLang="en-US" dirty="0"/>
              <a:t> </a:t>
            </a:r>
            <a:r>
              <a:rPr lang="en-US" altLang="en-US" dirty="0" err="1"/>
              <a:t>penggunaan</a:t>
            </a:r>
            <a:r>
              <a:rPr lang="en-US" altLang="en-US" dirty="0"/>
              <a:t> </a:t>
            </a:r>
            <a:r>
              <a:rPr lang="en-US" altLang="en-US" dirty="0" err="1"/>
              <a:t>nantinya</a:t>
            </a:r>
            <a:r>
              <a:rPr lang="en-US" altLang="en-US" dirty="0"/>
              <a:t>. </a:t>
            </a:r>
          </a:p>
          <a:p>
            <a:pPr algn="just"/>
            <a:r>
              <a:rPr lang="en-US" altLang="en-US" dirty="0"/>
              <a:t>Data </a:t>
            </a:r>
            <a:r>
              <a:rPr lang="en-US" altLang="en-US" dirty="0" err="1"/>
              <a:t>yg</a:t>
            </a:r>
            <a:r>
              <a:rPr lang="en-US" altLang="en-US" dirty="0"/>
              <a:t> </a:t>
            </a:r>
            <a:r>
              <a:rPr lang="en-US" altLang="en-US" dirty="0" err="1"/>
              <a:t>dikumpulkan</a:t>
            </a:r>
            <a:r>
              <a:rPr lang="en-US" altLang="en-US" dirty="0"/>
              <a:t> </a:t>
            </a:r>
            <a:r>
              <a:rPr lang="en-US" altLang="en-US" dirty="0" err="1"/>
              <a:t>terkait</a:t>
            </a:r>
            <a:r>
              <a:rPr lang="en-US" altLang="en-US" dirty="0"/>
              <a:t> dg</a:t>
            </a:r>
            <a:r>
              <a:rPr lang="id-ID" altLang="en-US" dirty="0"/>
              <a:t>.</a:t>
            </a:r>
            <a:r>
              <a:rPr lang="en-US" altLang="en-US" dirty="0"/>
              <a:t> </a:t>
            </a:r>
            <a:r>
              <a:rPr lang="en-US" altLang="en-US" dirty="0" err="1"/>
              <a:t>pelaksanaan</a:t>
            </a:r>
            <a:r>
              <a:rPr lang="en-US" altLang="en-US" dirty="0"/>
              <a:t> audit </a:t>
            </a:r>
            <a:r>
              <a:rPr lang="en-US" altLang="en-US" dirty="0" err="1"/>
              <a:t>antara</a:t>
            </a:r>
            <a:r>
              <a:rPr lang="en-US" altLang="en-US" dirty="0"/>
              <a:t> lain </a:t>
            </a:r>
            <a:r>
              <a:rPr lang="en-US" altLang="en-US" dirty="0" err="1"/>
              <a:t>mencakup</a:t>
            </a:r>
            <a:r>
              <a:rPr lang="en-US" altLang="en-US" dirty="0"/>
              <a:t> data </a:t>
            </a:r>
            <a:r>
              <a:rPr lang="en-US" altLang="en-US" dirty="0" err="1"/>
              <a:t>seluruh</a:t>
            </a:r>
            <a:r>
              <a:rPr lang="en-US" altLang="en-US" dirty="0"/>
              <a:t> proses </a:t>
            </a:r>
            <a:r>
              <a:rPr lang="en-US" altLang="en-US" dirty="0" err="1"/>
              <a:t>bisnis</a:t>
            </a:r>
            <a:r>
              <a:rPr lang="en-US" altLang="en-US" dirty="0"/>
              <a:t> </a:t>
            </a:r>
            <a:r>
              <a:rPr lang="en-US" altLang="en-US" dirty="0" err="1"/>
              <a:t>yg</a:t>
            </a:r>
            <a:r>
              <a:rPr lang="en-US" altLang="en-US" dirty="0"/>
              <a:t> </a:t>
            </a:r>
            <a:r>
              <a:rPr lang="en-US" altLang="en-US" dirty="0" err="1"/>
              <a:t>berlangsung</a:t>
            </a:r>
            <a:r>
              <a:rPr lang="en-US" altLang="en-US" dirty="0"/>
              <a:t> di </a:t>
            </a:r>
            <a:r>
              <a:rPr lang="en-US" altLang="en-US" dirty="0" err="1"/>
              <a:t>perusahaan</a:t>
            </a:r>
            <a:r>
              <a:rPr lang="en-US" altLang="en-US" dirty="0"/>
              <a:t>.</a:t>
            </a:r>
          </a:p>
          <a:p>
            <a:pPr algn="just"/>
            <a:r>
              <a:rPr lang="en-US" altLang="en-US" dirty="0" err="1"/>
              <a:t>Aktifitas</a:t>
            </a:r>
            <a:r>
              <a:rPr lang="en-US" altLang="en-US" dirty="0"/>
              <a:t> yang </a:t>
            </a:r>
            <a:r>
              <a:rPr lang="en-US" altLang="en-US" dirty="0" err="1"/>
              <a:t>dilakukan</a:t>
            </a:r>
            <a:endParaRPr lang="en-US" altLang="en-US" dirty="0"/>
          </a:p>
          <a:p>
            <a:pPr lvl="1" algn="just"/>
            <a:r>
              <a:rPr lang="en-US" altLang="en-US" b="1" dirty="0" err="1"/>
              <a:t>Pengidentifikasian</a:t>
            </a:r>
            <a:r>
              <a:rPr lang="en-US" altLang="en-US" b="1" dirty="0"/>
              <a:t> Proses </a:t>
            </a:r>
            <a:r>
              <a:rPr lang="en-US" altLang="en-US" b="1" dirty="0" err="1"/>
              <a:t>Bisnis</a:t>
            </a:r>
            <a:endParaRPr lang="en-US" altLang="en-US" b="1" dirty="0"/>
          </a:p>
          <a:p>
            <a:pPr lvl="1" algn="just"/>
            <a:r>
              <a:rPr lang="en-US" altLang="en-US" b="1" dirty="0" err="1"/>
              <a:t>Pengidentifikasian</a:t>
            </a:r>
            <a:r>
              <a:rPr lang="en-US" altLang="en-US" b="1" dirty="0"/>
              <a:t> SI/TI </a:t>
            </a:r>
            <a:r>
              <a:rPr lang="en-US" altLang="en-US" b="1" dirty="0" err="1"/>
              <a:t>yg</a:t>
            </a:r>
            <a:r>
              <a:rPr lang="en-US" altLang="en-US" b="1" dirty="0"/>
              <a:t> </a:t>
            </a:r>
            <a:r>
              <a:rPr lang="en-US" altLang="en-US" b="1" dirty="0" err="1"/>
              <a:t>Mendukung</a:t>
            </a:r>
            <a:r>
              <a:rPr lang="en-US" altLang="en-US" b="1" dirty="0"/>
              <a:t> Proses </a:t>
            </a:r>
            <a:r>
              <a:rPr lang="en-US" altLang="en-US" b="1" dirty="0" err="1"/>
              <a:t>Bisnis</a:t>
            </a:r>
            <a:endParaRPr lang="en-US" altLang="en-US" b="1" dirty="0"/>
          </a:p>
          <a:p>
            <a:pPr lvl="1" algn="just"/>
            <a:r>
              <a:rPr lang="en-US" altLang="en-US" b="1" dirty="0" err="1"/>
              <a:t>Pengidentifikasian</a:t>
            </a:r>
            <a:r>
              <a:rPr lang="en-US" altLang="en-US" b="1" dirty="0"/>
              <a:t> </a:t>
            </a:r>
            <a:r>
              <a:rPr lang="en-US" altLang="en-US" b="1" dirty="0" err="1"/>
              <a:t>Hukum</a:t>
            </a:r>
            <a:r>
              <a:rPr lang="en-US" altLang="en-US" b="1" dirty="0"/>
              <a:t>, </a:t>
            </a:r>
            <a:r>
              <a:rPr lang="en-US" altLang="en-US" b="1" dirty="0" err="1"/>
              <a:t>Regulasi</a:t>
            </a:r>
            <a:r>
              <a:rPr lang="en-US" altLang="en-US" b="1" dirty="0"/>
              <a:t> </a:t>
            </a:r>
            <a:r>
              <a:rPr lang="en-US" altLang="en-US" b="1" dirty="0" err="1"/>
              <a:t>dan</a:t>
            </a:r>
            <a:r>
              <a:rPr lang="en-US" altLang="en-US" b="1" dirty="0"/>
              <a:t> </a:t>
            </a:r>
            <a:r>
              <a:rPr lang="en-US" altLang="en-US" b="1" dirty="0" err="1"/>
              <a:t>Kebijakan</a:t>
            </a:r>
            <a:endParaRPr lang="en-US" altLang="en-US" b="1" dirty="0"/>
          </a:p>
        </p:txBody>
      </p:sp>
    </p:spTree>
    <p:extLst>
      <p:ext uri="{BB962C8B-B14F-4D97-AF65-F5344CB8AC3E}">
        <p14:creationId xmlns:p14="http://schemas.microsoft.com/office/powerpoint/2010/main" val="410117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ID" b="1" dirty="0" err="1"/>
              <a:t>Identifikasi</a:t>
            </a:r>
            <a:r>
              <a:rPr lang="en-ID" b="1" dirty="0"/>
              <a:t> Proses </a:t>
            </a:r>
            <a:r>
              <a:rPr lang="en-ID" b="1" dirty="0" err="1"/>
              <a:t>Bisnis</a:t>
            </a:r>
            <a:endParaRPr lang="en-ID" b="1" dirty="0"/>
          </a:p>
        </p:txBody>
      </p:sp>
      <p:sp>
        <p:nvSpPr>
          <p:cNvPr id="3" name="Content Placeholder 2"/>
          <p:cNvSpPr>
            <a:spLocks noGrp="1"/>
          </p:cNvSpPr>
          <p:nvPr>
            <p:ph idx="1"/>
          </p:nvPr>
        </p:nvSpPr>
        <p:spPr/>
        <p:txBody>
          <a:bodyPr/>
          <a:lstStyle/>
          <a:p>
            <a:pPr algn="just"/>
            <a:r>
              <a:rPr lang="en-US" altLang="en-US" dirty="0"/>
              <a:t>Data </a:t>
            </a:r>
            <a:r>
              <a:rPr lang="en-US" altLang="en-US" dirty="0" err="1"/>
              <a:t>mengenai</a:t>
            </a:r>
            <a:r>
              <a:rPr lang="en-US" altLang="en-US" dirty="0"/>
              <a:t> proses </a:t>
            </a:r>
            <a:r>
              <a:rPr lang="en-US" altLang="en-US" dirty="0" err="1"/>
              <a:t>bisnis</a:t>
            </a:r>
            <a:r>
              <a:rPr lang="en-US" altLang="en-US" dirty="0"/>
              <a:t> </a:t>
            </a:r>
            <a:r>
              <a:rPr lang="en-US" altLang="en-US" dirty="0" err="1"/>
              <a:t>dapat</a:t>
            </a:r>
            <a:r>
              <a:rPr lang="en-US" altLang="en-US" dirty="0"/>
              <a:t> </a:t>
            </a:r>
            <a:r>
              <a:rPr lang="en-US" altLang="en-US" dirty="0" err="1"/>
              <a:t>diidentifikasi</a:t>
            </a:r>
            <a:r>
              <a:rPr lang="en-US" altLang="en-US" dirty="0"/>
              <a:t> d</a:t>
            </a:r>
            <a:r>
              <a:rPr lang="id-ID" altLang="en-US" dirty="0"/>
              <a:t>a</a:t>
            </a:r>
            <a:r>
              <a:rPr lang="en-US" altLang="en-US" dirty="0"/>
              <a:t>r</a:t>
            </a:r>
            <a:r>
              <a:rPr lang="id-ID" altLang="en-US" dirty="0"/>
              <a:t>i</a:t>
            </a:r>
            <a:r>
              <a:rPr lang="en-US" altLang="en-US" dirty="0"/>
              <a:t> :</a:t>
            </a:r>
          </a:p>
          <a:p>
            <a:pPr lvl="1" algn="just"/>
            <a:r>
              <a:rPr lang="en-US" altLang="en-US" dirty="0" err="1"/>
              <a:t>Misi</a:t>
            </a:r>
            <a:r>
              <a:rPr lang="en-US" altLang="en-US" dirty="0"/>
              <a:t>, </a:t>
            </a:r>
            <a:r>
              <a:rPr lang="en-US" altLang="en-US" dirty="0" err="1"/>
              <a:t>visi</a:t>
            </a:r>
            <a:r>
              <a:rPr lang="en-US" altLang="en-US" dirty="0"/>
              <a:t>, </a:t>
            </a:r>
            <a:r>
              <a:rPr lang="en-US" altLang="en-US" dirty="0" err="1"/>
              <a:t>tujuan</a:t>
            </a:r>
            <a:r>
              <a:rPr lang="en-US" altLang="en-US" dirty="0"/>
              <a:t>, program </a:t>
            </a:r>
          </a:p>
          <a:p>
            <a:pPr lvl="1" algn="just"/>
            <a:r>
              <a:rPr lang="en-US" altLang="en-US" dirty="0" err="1"/>
              <a:t>Aktivitas</a:t>
            </a:r>
            <a:r>
              <a:rPr lang="en-US" altLang="en-US" dirty="0"/>
              <a:t> </a:t>
            </a:r>
            <a:r>
              <a:rPr lang="en-US" altLang="en-US" dirty="0" err="1"/>
              <a:t>yg</a:t>
            </a:r>
            <a:r>
              <a:rPr lang="en-US" altLang="en-US" dirty="0"/>
              <a:t> </a:t>
            </a:r>
            <a:r>
              <a:rPr lang="en-US" altLang="en-US" dirty="0" err="1"/>
              <a:t>terhimpun</a:t>
            </a:r>
            <a:r>
              <a:rPr lang="en-US" altLang="en-US" dirty="0"/>
              <a:t> </a:t>
            </a:r>
            <a:r>
              <a:rPr lang="en-US" altLang="en-US" dirty="0" err="1"/>
              <a:t>dlm</a:t>
            </a:r>
            <a:r>
              <a:rPr lang="en-US" altLang="en-US" dirty="0"/>
              <a:t> </a:t>
            </a:r>
            <a:r>
              <a:rPr lang="en-US" altLang="en-US" dirty="0" err="1"/>
              <a:t>strategi</a:t>
            </a:r>
            <a:r>
              <a:rPr lang="en-US" altLang="en-US" dirty="0"/>
              <a:t> </a:t>
            </a:r>
            <a:r>
              <a:rPr lang="en-US" altLang="en-US" dirty="0" err="1"/>
              <a:t>bisnis</a:t>
            </a:r>
            <a:endParaRPr lang="en-US" altLang="en-US" dirty="0"/>
          </a:p>
          <a:p>
            <a:pPr lvl="1" algn="just"/>
            <a:r>
              <a:rPr lang="en-US" altLang="en-US" dirty="0"/>
              <a:t>Proses </a:t>
            </a:r>
            <a:r>
              <a:rPr lang="en-US" altLang="en-US" dirty="0" err="1"/>
              <a:t>yg</a:t>
            </a:r>
            <a:r>
              <a:rPr lang="en-US" altLang="en-US" dirty="0"/>
              <a:t> </a:t>
            </a:r>
            <a:r>
              <a:rPr lang="en-US" altLang="en-US" dirty="0" err="1"/>
              <a:t>berlangsung</a:t>
            </a:r>
            <a:r>
              <a:rPr lang="en-US" altLang="en-US" dirty="0"/>
              <a:t> </a:t>
            </a:r>
            <a:r>
              <a:rPr lang="en-US" altLang="en-US" dirty="0" err="1"/>
              <a:t>dlm</a:t>
            </a:r>
            <a:r>
              <a:rPr lang="en-US" altLang="en-US" dirty="0"/>
              <a:t> </a:t>
            </a:r>
            <a:r>
              <a:rPr lang="en-US" altLang="en-US" dirty="0" err="1"/>
              <a:t>aktivitas</a:t>
            </a:r>
            <a:r>
              <a:rPr lang="en-US" altLang="en-US" dirty="0"/>
              <a:t> </a:t>
            </a:r>
            <a:r>
              <a:rPr lang="en-US" altLang="en-US" dirty="0" err="1"/>
              <a:t>bisnis</a:t>
            </a:r>
            <a:endParaRPr lang="en-US" altLang="en-US" dirty="0"/>
          </a:p>
          <a:p>
            <a:pPr lvl="1" algn="just"/>
            <a:r>
              <a:rPr lang="en-US" altLang="en-US" dirty="0" err="1"/>
              <a:t>Pembangian</a:t>
            </a:r>
            <a:r>
              <a:rPr lang="en-US" altLang="en-US" dirty="0"/>
              <a:t> </a:t>
            </a:r>
            <a:r>
              <a:rPr lang="en-US" altLang="en-US" dirty="0" err="1"/>
              <a:t>deskripsi</a:t>
            </a:r>
            <a:r>
              <a:rPr lang="en-US" altLang="en-US" dirty="0"/>
              <a:t> </a:t>
            </a:r>
            <a:r>
              <a:rPr lang="en-US" altLang="en-US" dirty="0" err="1"/>
              <a:t>kerja</a:t>
            </a:r>
            <a:r>
              <a:rPr lang="en-US" altLang="en-US" dirty="0"/>
              <a:t> (</a:t>
            </a:r>
            <a:r>
              <a:rPr lang="en-US" altLang="en-US" i="1" dirty="0" err="1"/>
              <a:t>jop</a:t>
            </a:r>
            <a:r>
              <a:rPr lang="en-US" altLang="en-US" i="1" dirty="0"/>
              <a:t> </a:t>
            </a:r>
            <a:r>
              <a:rPr lang="en-US" altLang="en-US" i="1" dirty="0" err="1"/>
              <a:t>desc</a:t>
            </a:r>
            <a:r>
              <a:rPr lang="en-US" altLang="en-US" i="1" dirty="0"/>
              <a:t>)</a:t>
            </a:r>
          </a:p>
          <a:p>
            <a:pPr lvl="1" algn="just"/>
            <a:r>
              <a:rPr lang="en-US" altLang="en-US" dirty="0"/>
              <a:t>Diagram </a:t>
            </a:r>
            <a:r>
              <a:rPr lang="en-US" altLang="en-US" dirty="0" err="1"/>
              <a:t>alir</a:t>
            </a:r>
            <a:r>
              <a:rPr lang="en-US" altLang="en-US" dirty="0"/>
              <a:t> </a:t>
            </a:r>
            <a:r>
              <a:rPr lang="en-US" altLang="en-US" i="1" dirty="0"/>
              <a:t>(work flow)</a:t>
            </a:r>
          </a:p>
          <a:p>
            <a:pPr lvl="1" algn="just"/>
            <a:r>
              <a:rPr lang="en-US" altLang="en-US" dirty="0" err="1"/>
              <a:t>Laporan</a:t>
            </a:r>
            <a:r>
              <a:rPr lang="en-ID" altLang="en-US" dirty="0"/>
              <a:t> </a:t>
            </a:r>
            <a:r>
              <a:rPr lang="en-ID" altLang="en-US" dirty="0" err="1"/>
              <a:t>laporan</a:t>
            </a:r>
            <a:r>
              <a:rPr lang="en-US" altLang="en-US" dirty="0"/>
              <a:t> </a:t>
            </a:r>
            <a:r>
              <a:rPr lang="en-US" altLang="en-US" dirty="0" err="1"/>
              <a:t>yg</a:t>
            </a:r>
            <a:r>
              <a:rPr lang="en-US" altLang="en-US" dirty="0"/>
              <a:t> </a:t>
            </a:r>
            <a:r>
              <a:rPr lang="en-US" altLang="en-US" dirty="0" err="1"/>
              <a:t>berhubungan</a:t>
            </a:r>
            <a:r>
              <a:rPr lang="en-US" altLang="en-US" dirty="0"/>
              <a:t> </a:t>
            </a:r>
            <a:r>
              <a:rPr lang="en-US" altLang="en-US" dirty="0" err="1"/>
              <a:t>dengan</a:t>
            </a:r>
            <a:r>
              <a:rPr lang="en-US" altLang="en-US" dirty="0"/>
              <a:t> </a:t>
            </a:r>
            <a:r>
              <a:rPr lang="en-US" altLang="en-US" dirty="0" err="1"/>
              <a:t>aktivitas</a:t>
            </a:r>
            <a:r>
              <a:rPr lang="en-US" altLang="en-US" dirty="0"/>
              <a:t> </a:t>
            </a:r>
            <a:r>
              <a:rPr lang="en-US" altLang="en-US" dirty="0" err="1"/>
              <a:t>masing</a:t>
            </a:r>
            <a:r>
              <a:rPr lang="en-ID" altLang="en-US" dirty="0"/>
              <a:t>-</a:t>
            </a:r>
            <a:r>
              <a:rPr lang="en-ID" altLang="en-US" dirty="0" err="1"/>
              <a:t>masing</a:t>
            </a:r>
            <a:r>
              <a:rPr lang="en-ID" altLang="en-US" dirty="0"/>
              <a:t> </a:t>
            </a:r>
            <a:r>
              <a:rPr lang="en-US" altLang="en-US" dirty="0" err="1"/>
              <a:t>bidang</a:t>
            </a:r>
            <a:r>
              <a:rPr lang="en-US" altLang="en-US" dirty="0"/>
              <a:t> di </a:t>
            </a:r>
            <a:r>
              <a:rPr lang="en-US" altLang="en-US" dirty="0" err="1"/>
              <a:t>perusahaan</a:t>
            </a:r>
            <a:r>
              <a:rPr lang="en-US" altLang="en-US" dirty="0"/>
              <a:t>.</a:t>
            </a:r>
          </a:p>
          <a:p>
            <a:pPr algn="just"/>
            <a:r>
              <a:rPr lang="en-US" altLang="en-US" dirty="0"/>
              <a:t>Audit yang </a:t>
            </a:r>
            <a:r>
              <a:rPr lang="en-US" altLang="en-US" dirty="0" err="1"/>
              <a:t>dilaksanakan</a:t>
            </a:r>
            <a:r>
              <a:rPr lang="en-US" altLang="en-US" dirty="0"/>
              <a:t> </a:t>
            </a:r>
            <a:r>
              <a:rPr lang="en-US" altLang="en-US" dirty="0" err="1"/>
              <a:t>nantinya</a:t>
            </a:r>
            <a:r>
              <a:rPr lang="en-US" altLang="en-US" dirty="0"/>
              <a:t> </a:t>
            </a:r>
            <a:r>
              <a:rPr lang="en-US" altLang="en-US" dirty="0" err="1"/>
              <a:t>perlu</a:t>
            </a:r>
            <a:r>
              <a:rPr lang="en-US" altLang="en-US" dirty="0"/>
              <a:t> </a:t>
            </a:r>
            <a:r>
              <a:rPr lang="en-US" altLang="en-US" dirty="0" err="1"/>
              <a:t>menguji</a:t>
            </a:r>
            <a:r>
              <a:rPr lang="en-US" altLang="en-US" dirty="0"/>
              <a:t> </a:t>
            </a:r>
            <a:r>
              <a:rPr lang="en-US" altLang="en-US" dirty="0" err="1"/>
              <a:t>kepatutan</a:t>
            </a:r>
            <a:r>
              <a:rPr lang="en-US" altLang="en-US" dirty="0"/>
              <a:t> </a:t>
            </a:r>
            <a:r>
              <a:rPr lang="en-US" altLang="en-US" dirty="0" err="1"/>
              <a:t>pelaksanaan</a:t>
            </a:r>
            <a:r>
              <a:rPr lang="en-US" altLang="en-US" dirty="0"/>
              <a:t> </a:t>
            </a:r>
            <a:r>
              <a:rPr lang="en-US" altLang="en-US" dirty="0" err="1"/>
              <a:t>aktivitas</a:t>
            </a:r>
            <a:r>
              <a:rPr lang="en-US" altLang="en-US" dirty="0"/>
              <a:t> </a:t>
            </a:r>
            <a:r>
              <a:rPr lang="en-US" altLang="en-US" dirty="0" err="1"/>
              <a:t>yg</a:t>
            </a:r>
            <a:r>
              <a:rPr lang="en-US" altLang="en-US" dirty="0"/>
              <a:t> </a:t>
            </a:r>
            <a:r>
              <a:rPr lang="en-US" altLang="en-US" dirty="0" err="1"/>
              <a:t>berlangsung</a:t>
            </a:r>
            <a:r>
              <a:rPr lang="en-US" altLang="en-US" dirty="0"/>
              <a:t> </a:t>
            </a:r>
            <a:r>
              <a:rPr lang="en-US" altLang="en-US" dirty="0" err="1"/>
              <a:t>dalam</a:t>
            </a:r>
            <a:r>
              <a:rPr lang="en-US" altLang="en-US" dirty="0"/>
              <a:t> </a:t>
            </a:r>
            <a:r>
              <a:rPr lang="en-US" altLang="en-US" dirty="0" err="1"/>
              <a:t>memenuhi</a:t>
            </a:r>
            <a:r>
              <a:rPr lang="en-US" altLang="en-US" dirty="0"/>
              <a:t> </a:t>
            </a:r>
            <a:r>
              <a:rPr lang="en-US" altLang="en-US" dirty="0" err="1"/>
              <a:t>tujuan</a:t>
            </a:r>
            <a:r>
              <a:rPr lang="en-US" altLang="en-US" dirty="0"/>
              <a:t> proses </a:t>
            </a:r>
            <a:r>
              <a:rPr lang="en-US" altLang="en-US" dirty="0" err="1"/>
              <a:t>bisnis</a:t>
            </a:r>
            <a:r>
              <a:rPr lang="en-US" altLang="en-US" dirty="0"/>
              <a:t> </a:t>
            </a:r>
            <a:r>
              <a:rPr lang="en-US" altLang="en-US" dirty="0" err="1"/>
              <a:t>tersebut</a:t>
            </a:r>
            <a:r>
              <a:rPr lang="en-ID" altLang="en-US" dirty="0"/>
              <a:t> </a:t>
            </a:r>
            <a:r>
              <a:rPr lang="en-ID" altLang="en-US" dirty="0" err="1"/>
              <a:t>dengan</a:t>
            </a:r>
            <a:r>
              <a:rPr lang="en-ID" altLang="en-US" dirty="0"/>
              <a:t> </a:t>
            </a:r>
            <a:r>
              <a:rPr lang="en-US" altLang="en-US" dirty="0" err="1"/>
              <a:t>standar</a:t>
            </a:r>
            <a:r>
              <a:rPr lang="en-US" altLang="en-US" dirty="0"/>
              <a:t> </a:t>
            </a:r>
            <a:r>
              <a:rPr lang="en-US" altLang="en-US" dirty="0" err="1"/>
              <a:t>pengelolaan</a:t>
            </a:r>
            <a:r>
              <a:rPr lang="en-US" altLang="en-US" dirty="0"/>
              <a:t> proses </a:t>
            </a:r>
            <a:r>
              <a:rPr lang="en-US" altLang="en-US" dirty="0" err="1"/>
              <a:t>yg</a:t>
            </a:r>
            <a:r>
              <a:rPr lang="en-US" altLang="en-US" dirty="0"/>
              <a:t> </a:t>
            </a:r>
            <a:r>
              <a:rPr lang="en-US" altLang="en-US" dirty="0" err="1"/>
              <a:t>seharusnya</a:t>
            </a:r>
            <a:r>
              <a:rPr lang="en-US" altLang="en-US" dirty="0"/>
              <a:t> </a:t>
            </a:r>
            <a:r>
              <a:rPr lang="en-US" altLang="en-US" dirty="0" err="1"/>
              <a:t>diikuti</a:t>
            </a:r>
            <a:r>
              <a:rPr lang="en-US" altLang="en-US" dirty="0"/>
              <a:t> </a:t>
            </a:r>
            <a:r>
              <a:rPr lang="en-US" altLang="en-US" dirty="0" err="1"/>
              <a:t>maupun</a:t>
            </a:r>
            <a:r>
              <a:rPr lang="en-US" altLang="en-US" dirty="0"/>
              <a:t> </a:t>
            </a:r>
            <a:r>
              <a:rPr lang="en-US" altLang="en-US" dirty="0" err="1"/>
              <a:t>hukum</a:t>
            </a:r>
            <a:r>
              <a:rPr lang="en-US" altLang="en-US" dirty="0"/>
              <a:t> </a:t>
            </a:r>
            <a:r>
              <a:rPr lang="en-US" altLang="en-US" dirty="0" err="1"/>
              <a:t>dan</a:t>
            </a:r>
            <a:r>
              <a:rPr lang="en-US" altLang="en-US" dirty="0"/>
              <a:t> </a:t>
            </a:r>
            <a:r>
              <a:rPr lang="en-US" altLang="en-US" dirty="0" err="1"/>
              <a:t>kebijakan</a:t>
            </a:r>
            <a:r>
              <a:rPr lang="en-US" altLang="en-US" dirty="0"/>
              <a:t> </a:t>
            </a:r>
            <a:r>
              <a:rPr lang="en-US" altLang="en-US" dirty="0" err="1"/>
              <a:t>yg</a:t>
            </a:r>
            <a:r>
              <a:rPr lang="en-US" altLang="en-US" dirty="0"/>
              <a:t> </a:t>
            </a:r>
            <a:r>
              <a:rPr lang="en-US" altLang="en-US" dirty="0" err="1"/>
              <a:t>seharusnya</a:t>
            </a:r>
            <a:r>
              <a:rPr lang="en-US" altLang="en-US" dirty="0"/>
              <a:t> </a:t>
            </a:r>
            <a:r>
              <a:rPr lang="en-US" altLang="en-US" dirty="0" err="1"/>
              <a:t>dipenuhi</a:t>
            </a:r>
            <a:r>
              <a:rPr lang="en-US" altLang="en-US" dirty="0"/>
              <a:t>.</a:t>
            </a:r>
          </a:p>
          <a:p>
            <a:endParaRPr lang="en-ID" dirty="0"/>
          </a:p>
        </p:txBody>
      </p:sp>
    </p:spTree>
    <p:extLst>
      <p:ext uri="{BB962C8B-B14F-4D97-AF65-F5344CB8AC3E}">
        <p14:creationId xmlns:p14="http://schemas.microsoft.com/office/powerpoint/2010/main" val="267453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err="1"/>
              <a:t>Contoh</a:t>
            </a:r>
            <a:r>
              <a:rPr lang="en-ID" b="1" dirty="0"/>
              <a:t> </a:t>
            </a:r>
            <a:r>
              <a:rPr lang="en-ID" b="1" dirty="0" err="1"/>
              <a:t>Hasil</a:t>
            </a:r>
            <a:r>
              <a:rPr lang="en-ID" b="1" dirty="0"/>
              <a:t> </a:t>
            </a:r>
            <a:r>
              <a:rPr lang="en-ID" b="1" dirty="0" err="1"/>
              <a:t>Klasifikasi</a:t>
            </a:r>
            <a:r>
              <a:rPr lang="en-ID" b="1" dirty="0"/>
              <a:t> Proses </a:t>
            </a:r>
            <a:r>
              <a:rPr lang="en-ID" b="1" dirty="0" err="1"/>
              <a:t>Bisnis</a:t>
            </a:r>
            <a:endParaRPr lang="en-ID" b="1" dirty="0"/>
          </a:p>
        </p:txBody>
      </p:sp>
      <p:graphicFrame>
        <p:nvGraphicFramePr>
          <p:cNvPr id="4" name="Content Placeholder 3"/>
          <p:cNvGraphicFramePr>
            <a:graphicFrameLocks/>
          </p:cNvGraphicFramePr>
          <p:nvPr>
            <p:extLst>
              <p:ext uri="{D42A27DB-BD31-4B8C-83A1-F6EECF244321}">
                <p14:modId xmlns:p14="http://schemas.microsoft.com/office/powerpoint/2010/main" val="4076392127"/>
              </p:ext>
            </p:extLst>
          </p:nvPr>
        </p:nvGraphicFramePr>
        <p:xfrm>
          <a:off x="4290646" y="1271954"/>
          <a:ext cx="7467600" cy="4572000"/>
        </p:xfrm>
        <a:graphic>
          <a:graphicData uri="http://schemas.openxmlformats.org/drawingml/2006/table">
            <a:tbl>
              <a:tblPr firstRow="1" bandRow="1">
                <a:tableStyleId>{5C22544A-7EE6-4342-B048-85BDC9FD1C3A}</a:tableStyleId>
              </a:tblPr>
              <a:tblGrid>
                <a:gridCol w="691445">
                  <a:extLst>
                    <a:ext uri="{9D8B030D-6E8A-4147-A177-3AD203B41FA5}">
                      <a16:colId xmlns:a16="http://schemas.microsoft.com/office/drawing/2014/main" xmlns="" val="20000"/>
                    </a:ext>
                  </a:extLst>
                </a:gridCol>
                <a:gridCol w="6776155">
                  <a:extLst>
                    <a:ext uri="{9D8B030D-6E8A-4147-A177-3AD203B41FA5}">
                      <a16:colId xmlns:a16="http://schemas.microsoft.com/office/drawing/2014/main" xmlns="" val="20001"/>
                    </a:ext>
                  </a:extLst>
                </a:gridCol>
              </a:tblGrid>
              <a:tr h="370840">
                <a:tc>
                  <a:txBody>
                    <a:bodyPr/>
                    <a:lstStyle/>
                    <a:p>
                      <a:r>
                        <a:rPr lang="en-US" sz="2400" dirty="0">
                          <a:solidFill>
                            <a:sysClr val="windowText" lastClr="000000"/>
                          </a:solidFill>
                        </a:rPr>
                        <a:t>No</a:t>
                      </a:r>
                    </a:p>
                  </a:txBody>
                  <a:tcPr/>
                </a:tc>
                <a:tc>
                  <a:txBody>
                    <a:bodyPr/>
                    <a:lstStyle/>
                    <a:p>
                      <a:r>
                        <a:rPr lang="en-US" sz="2400" dirty="0" err="1">
                          <a:solidFill>
                            <a:sysClr val="windowText" lastClr="000000"/>
                          </a:solidFill>
                        </a:rPr>
                        <a:t>Proses</a:t>
                      </a:r>
                      <a:r>
                        <a:rPr lang="en-US" sz="2400" dirty="0">
                          <a:solidFill>
                            <a:sysClr val="windowText" lastClr="000000"/>
                          </a:solidFill>
                        </a:rPr>
                        <a:t> </a:t>
                      </a:r>
                      <a:r>
                        <a:rPr lang="en-US" sz="2400" dirty="0" err="1">
                          <a:solidFill>
                            <a:sysClr val="windowText" lastClr="000000"/>
                          </a:solidFill>
                        </a:rPr>
                        <a:t>Bisnis</a:t>
                      </a:r>
                      <a:r>
                        <a:rPr lang="en-US" sz="2400" dirty="0">
                          <a:solidFill>
                            <a:sysClr val="windowText" lastClr="000000"/>
                          </a:solidFill>
                        </a:rPr>
                        <a:t> </a:t>
                      </a:r>
                      <a:r>
                        <a:rPr lang="en-US" sz="2400" dirty="0" err="1">
                          <a:solidFill>
                            <a:sysClr val="windowText" lastClr="000000"/>
                          </a:solidFill>
                        </a:rPr>
                        <a:t>Utama</a:t>
                      </a:r>
                      <a:endParaRPr lang="en-US" sz="2400" dirty="0">
                        <a:solidFill>
                          <a:sysClr val="windowText" lastClr="000000"/>
                        </a:solidFill>
                      </a:endParaRPr>
                    </a:p>
                  </a:txBody>
                  <a:tcPr/>
                </a:tc>
                <a:extLst>
                  <a:ext uri="{0D108BD9-81ED-4DB2-BD59-A6C34878D82A}">
                    <a16:rowId xmlns:a16="http://schemas.microsoft.com/office/drawing/2014/main" xmlns="" val="10000"/>
                  </a:ext>
                </a:extLst>
              </a:tr>
              <a:tr h="370840">
                <a:tc>
                  <a:txBody>
                    <a:bodyPr/>
                    <a:lstStyle/>
                    <a:p>
                      <a:r>
                        <a:rPr lang="en-US" sz="2400" b="1" dirty="0"/>
                        <a:t>1.</a:t>
                      </a:r>
                    </a:p>
                  </a:txBody>
                  <a:tcPr/>
                </a:tc>
                <a:tc>
                  <a:txBody>
                    <a:bodyPr/>
                    <a:lstStyle/>
                    <a:p>
                      <a:r>
                        <a:rPr lang="en-US" sz="2400" b="1" dirty="0" err="1"/>
                        <a:t>Pemasaran</a:t>
                      </a:r>
                      <a:endParaRPr lang="en-US" sz="2400" b="1" dirty="0"/>
                    </a:p>
                  </a:txBody>
                  <a:tcPr/>
                </a:tc>
                <a:extLst>
                  <a:ext uri="{0D108BD9-81ED-4DB2-BD59-A6C34878D82A}">
                    <a16:rowId xmlns:a16="http://schemas.microsoft.com/office/drawing/2014/main" xmlns="" val="10001"/>
                  </a:ext>
                </a:extLst>
              </a:tr>
              <a:tr h="370840">
                <a:tc>
                  <a:txBody>
                    <a:bodyPr/>
                    <a:lstStyle/>
                    <a:p>
                      <a:endParaRPr lang="en-US" sz="2400"/>
                    </a:p>
                  </a:txBody>
                  <a:tcPr/>
                </a:tc>
                <a:tc>
                  <a:txBody>
                    <a:bodyPr/>
                    <a:lstStyle/>
                    <a:p>
                      <a:r>
                        <a:rPr lang="en-US" sz="2400" baseline="0" dirty="0"/>
                        <a:t>      </a:t>
                      </a:r>
                      <a:r>
                        <a:rPr lang="en-US" sz="2400" dirty="0"/>
                        <a:t>a. </a:t>
                      </a:r>
                      <a:r>
                        <a:rPr lang="en-US" sz="2400" dirty="0" err="1"/>
                        <a:t>Penyusunan</a:t>
                      </a:r>
                      <a:r>
                        <a:rPr lang="en-US" sz="2400" dirty="0"/>
                        <a:t> Data </a:t>
                      </a:r>
                      <a:r>
                        <a:rPr lang="en-US" sz="2400" dirty="0" err="1"/>
                        <a:t>Potensi</a:t>
                      </a:r>
                      <a:r>
                        <a:rPr lang="en-US" sz="2400" dirty="0"/>
                        <a:t> </a:t>
                      </a:r>
                      <a:r>
                        <a:rPr lang="en-US" sz="2400" dirty="0" err="1"/>
                        <a:t>Pasar</a:t>
                      </a:r>
                      <a:endParaRPr lang="en-US" sz="2400" dirty="0"/>
                    </a:p>
                  </a:txBody>
                  <a:tcPr/>
                </a:tc>
                <a:extLst>
                  <a:ext uri="{0D108BD9-81ED-4DB2-BD59-A6C34878D82A}">
                    <a16:rowId xmlns:a16="http://schemas.microsoft.com/office/drawing/2014/main" xmlns="" val="10002"/>
                  </a:ext>
                </a:extLst>
              </a:tr>
              <a:tr h="370840">
                <a:tc>
                  <a:txBody>
                    <a:bodyPr/>
                    <a:lstStyle/>
                    <a:p>
                      <a:endParaRPr lang="en-US" sz="2400" dirty="0"/>
                    </a:p>
                  </a:txBody>
                  <a:tcPr/>
                </a:tc>
                <a:tc>
                  <a:txBody>
                    <a:bodyPr/>
                    <a:lstStyle/>
                    <a:p>
                      <a:r>
                        <a:rPr lang="en-US" sz="2400" dirty="0"/>
                        <a:t>      b. </a:t>
                      </a:r>
                      <a:r>
                        <a:rPr lang="en-US" sz="2400" dirty="0" err="1"/>
                        <a:t>Penentuan</a:t>
                      </a:r>
                      <a:r>
                        <a:rPr lang="en-US" sz="2400" dirty="0"/>
                        <a:t> target </a:t>
                      </a:r>
                      <a:r>
                        <a:rPr lang="en-US" sz="2400" dirty="0" err="1"/>
                        <a:t>penjualan</a:t>
                      </a:r>
                      <a:endParaRPr lang="en-US" sz="2400" dirty="0"/>
                    </a:p>
                  </a:txBody>
                  <a:tcPr/>
                </a:tc>
                <a:extLst>
                  <a:ext uri="{0D108BD9-81ED-4DB2-BD59-A6C34878D82A}">
                    <a16:rowId xmlns:a16="http://schemas.microsoft.com/office/drawing/2014/main" xmlns="" val="10003"/>
                  </a:ext>
                </a:extLst>
              </a:tr>
              <a:tr h="370840">
                <a:tc>
                  <a:txBody>
                    <a:bodyPr/>
                    <a:lstStyle/>
                    <a:p>
                      <a:endParaRPr lang="en-US" sz="2400" dirty="0"/>
                    </a:p>
                  </a:txBody>
                  <a:tcPr/>
                </a:tc>
                <a:tc>
                  <a:txBody>
                    <a:bodyPr/>
                    <a:lstStyle/>
                    <a:p>
                      <a:r>
                        <a:rPr lang="en-US" sz="2400" dirty="0"/>
                        <a:t>      c. PR (</a:t>
                      </a:r>
                      <a:r>
                        <a:rPr lang="en-US" sz="2400" i="1" dirty="0"/>
                        <a:t>Public Relation</a:t>
                      </a:r>
                      <a:r>
                        <a:rPr lang="en-US" sz="2400" i="0" dirty="0"/>
                        <a:t>) </a:t>
                      </a:r>
                      <a:endParaRPr lang="en-US" sz="2400" dirty="0"/>
                    </a:p>
                  </a:txBody>
                  <a:tcPr/>
                </a:tc>
                <a:extLst>
                  <a:ext uri="{0D108BD9-81ED-4DB2-BD59-A6C34878D82A}">
                    <a16:rowId xmlns:a16="http://schemas.microsoft.com/office/drawing/2014/main" xmlns="" val="10004"/>
                  </a:ext>
                </a:extLst>
              </a:tr>
              <a:tr h="370840">
                <a:tc>
                  <a:txBody>
                    <a:bodyPr/>
                    <a:lstStyle/>
                    <a:p>
                      <a:endParaRPr lang="en-US" sz="2400" dirty="0"/>
                    </a:p>
                  </a:txBody>
                  <a:tcPr/>
                </a:tc>
                <a:tc>
                  <a:txBody>
                    <a:bodyPr/>
                    <a:lstStyle/>
                    <a:p>
                      <a:r>
                        <a:rPr lang="en-US" sz="2400" dirty="0"/>
                        <a:t>      d. </a:t>
                      </a:r>
                      <a:r>
                        <a:rPr lang="en-US" sz="2400" dirty="0" err="1"/>
                        <a:t>Pengelolaan</a:t>
                      </a:r>
                      <a:r>
                        <a:rPr lang="en-US" sz="2400" dirty="0"/>
                        <a:t> </a:t>
                      </a:r>
                      <a:r>
                        <a:rPr lang="en-US" sz="2400" dirty="0" err="1"/>
                        <a:t>Sewa</a:t>
                      </a:r>
                      <a:r>
                        <a:rPr lang="en-US" sz="2400" dirty="0"/>
                        <a:t> </a:t>
                      </a:r>
                      <a:r>
                        <a:rPr lang="en-US" sz="2400" dirty="0" err="1"/>
                        <a:t>Aset</a:t>
                      </a:r>
                      <a:endParaRPr lang="en-US" sz="2400" dirty="0"/>
                    </a:p>
                  </a:txBody>
                  <a:tcPr/>
                </a:tc>
                <a:extLst>
                  <a:ext uri="{0D108BD9-81ED-4DB2-BD59-A6C34878D82A}">
                    <a16:rowId xmlns:a16="http://schemas.microsoft.com/office/drawing/2014/main" xmlns="" val="10005"/>
                  </a:ext>
                </a:extLst>
              </a:tr>
              <a:tr h="370840">
                <a:tc>
                  <a:txBody>
                    <a:bodyPr/>
                    <a:lstStyle/>
                    <a:p>
                      <a:endParaRPr lang="en-US" sz="2400" dirty="0"/>
                    </a:p>
                  </a:txBody>
                  <a:tcPr/>
                </a:tc>
                <a:tc>
                  <a:txBody>
                    <a:bodyPr/>
                    <a:lstStyle/>
                    <a:p>
                      <a:r>
                        <a:rPr lang="en-US" sz="2400" dirty="0"/>
                        <a:t>      e. </a:t>
                      </a:r>
                      <a:r>
                        <a:rPr lang="en-US" sz="2400" dirty="0" err="1"/>
                        <a:t>Promosi</a:t>
                      </a:r>
                      <a:endParaRPr lang="en-US" sz="2400" dirty="0"/>
                    </a:p>
                  </a:txBody>
                  <a:tcPr/>
                </a:tc>
                <a:extLst>
                  <a:ext uri="{0D108BD9-81ED-4DB2-BD59-A6C34878D82A}">
                    <a16:rowId xmlns:a16="http://schemas.microsoft.com/office/drawing/2014/main" xmlns="" val="10006"/>
                  </a:ext>
                </a:extLst>
              </a:tr>
              <a:tr h="370840">
                <a:tc>
                  <a:txBody>
                    <a:bodyPr/>
                    <a:lstStyle/>
                    <a:p>
                      <a:r>
                        <a:rPr lang="en-US" sz="2400" b="1" dirty="0"/>
                        <a:t>2. </a:t>
                      </a:r>
                    </a:p>
                  </a:txBody>
                  <a:tcPr/>
                </a:tc>
                <a:tc>
                  <a:txBody>
                    <a:bodyPr/>
                    <a:lstStyle/>
                    <a:p>
                      <a:r>
                        <a:rPr lang="en-US" sz="2400" b="1" dirty="0" err="1"/>
                        <a:t>Pelayanan</a:t>
                      </a:r>
                      <a:endParaRPr lang="en-US" sz="2400" b="1" dirty="0"/>
                    </a:p>
                  </a:txBody>
                  <a:tcPr/>
                </a:tc>
                <a:extLst>
                  <a:ext uri="{0D108BD9-81ED-4DB2-BD59-A6C34878D82A}">
                    <a16:rowId xmlns:a16="http://schemas.microsoft.com/office/drawing/2014/main" xmlns="" val="10007"/>
                  </a:ext>
                </a:extLst>
              </a:tr>
              <a:tr h="370840">
                <a:tc>
                  <a:txBody>
                    <a:bodyPr/>
                    <a:lstStyle/>
                    <a:p>
                      <a:endParaRPr lang="en-US" sz="2400" dirty="0"/>
                    </a:p>
                  </a:txBody>
                  <a:tcPr/>
                </a:tc>
                <a:tc>
                  <a:txBody>
                    <a:bodyPr/>
                    <a:lstStyle/>
                    <a:p>
                      <a:r>
                        <a:rPr lang="en-US" sz="2400" dirty="0"/>
                        <a:t>      a. </a:t>
                      </a:r>
                      <a:r>
                        <a:rPr lang="en-US" sz="2400" dirty="0" err="1"/>
                        <a:t>Pelanggan</a:t>
                      </a:r>
                      <a:r>
                        <a:rPr lang="en-US" sz="2400" dirty="0"/>
                        <a:t> </a:t>
                      </a:r>
                      <a:r>
                        <a:rPr lang="en-US" sz="2400" dirty="0" err="1"/>
                        <a:t>Baru</a:t>
                      </a:r>
                      <a:endParaRPr lang="en-US" sz="2400" dirty="0"/>
                    </a:p>
                  </a:txBody>
                  <a:tcPr/>
                </a:tc>
                <a:extLst>
                  <a:ext uri="{0D108BD9-81ED-4DB2-BD59-A6C34878D82A}">
                    <a16:rowId xmlns:a16="http://schemas.microsoft.com/office/drawing/2014/main" xmlns="" val="10008"/>
                  </a:ext>
                </a:extLst>
              </a:tr>
              <a:tr h="370840">
                <a:tc>
                  <a:txBody>
                    <a:bodyPr/>
                    <a:lstStyle/>
                    <a:p>
                      <a:endParaRPr lang="en-US" sz="2400" dirty="0"/>
                    </a:p>
                  </a:txBody>
                  <a:tcPr/>
                </a:tc>
                <a:tc>
                  <a:txBody>
                    <a:bodyPr/>
                    <a:lstStyle/>
                    <a:p>
                      <a:r>
                        <a:rPr lang="en-US" sz="2400" dirty="0"/>
                        <a:t>      b. </a:t>
                      </a:r>
                      <a:r>
                        <a:rPr lang="en-US" sz="2400" dirty="0" err="1"/>
                        <a:t>Pengaduan</a:t>
                      </a:r>
                      <a:endParaRPr lang="en-US" sz="2400" dirty="0"/>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00222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ID" b="1" dirty="0" err="1"/>
              <a:t>Identifikasi</a:t>
            </a:r>
            <a:r>
              <a:rPr lang="en-ID" b="1" dirty="0"/>
              <a:t> </a:t>
            </a:r>
            <a:r>
              <a:rPr lang="nb-NO" b="1" dirty="0"/>
              <a:t>SI/TI yg Mendukung Proses Bisnis</a:t>
            </a:r>
            <a:endParaRPr lang="en-ID" b="1" dirty="0"/>
          </a:p>
        </p:txBody>
      </p:sp>
      <p:sp>
        <p:nvSpPr>
          <p:cNvPr id="3" name="Content Placeholder 2"/>
          <p:cNvSpPr>
            <a:spLocks noGrp="1"/>
          </p:cNvSpPr>
          <p:nvPr>
            <p:ph idx="1"/>
          </p:nvPr>
        </p:nvSpPr>
        <p:spPr/>
        <p:txBody>
          <a:bodyPr/>
          <a:lstStyle/>
          <a:p>
            <a:r>
              <a:rPr lang="en-US" altLang="en-US" sz="2000" dirty="0" err="1"/>
              <a:t>Pada</a:t>
            </a:r>
            <a:r>
              <a:rPr lang="en-US" altLang="en-US" sz="2000" dirty="0"/>
              <a:t> </a:t>
            </a:r>
            <a:r>
              <a:rPr lang="en-US" altLang="en-US" sz="2000" dirty="0" err="1"/>
              <a:t>tahap</a:t>
            </a:r>
            <a:r>
              <a:rPr lang="en-US" altLang="en-US" sz="2000" dirty="0"/>
              <a:t> </a:t>
            </a:r>
            <a:r>
              <a:rPr lang="en-US" altLang="en-US" sz="2000" dirty="0" err="1"/>
              <a:t>ini</a:t>
            </a:r>
            <a:r>
              <a:rPr lang="en-US" altLang="en-US" sz="2000" dirty="0"/>
              <a:t> </a:t>
            </a:r>
            <a:r>
              <a:rPr lang="en-US" altLang="en-US" sz="2000" dirty="0" err="1"/>
              <a:t>dilakukan</a:t>
            </a:r>
            <a:r>
              <a:rPr lang="en-US" altLang="en-US" sz="2000" dirty="0"/>
              <a:t> </a:t>
            </a:r>
            <a:r>
              <a:rPr lang="en-US" altLang="en-US" sz="2000" dirty="0" err="1"/>
              <a:t>pengidentifikasian</a:t>
            </a:r>
            <a:r>
              <a:rPr lang="en-US" altLang="en-US" sz="2000" dirty="0"/>
              <a:t> SI/TI </a:t>
            </a:r>
            <a:r>
              <a:rPr lang="en-US" altLang="en-US" sz="2000" dirty="0" err="1"/>
              <a:t>yg</a:t>
            </a:r>
            <a:r>
              <a:rPr lang="en-US" altLang="en-US" sz="2000" dirty="0"/>
              <a:t> </a:t>
            </a:r>
            <a:r>
              <a:rPr lang="en-US" altLang="en-US" sz="2000" dirty="0" err="1"/>
              <a:t>mendukung</a:t>
            </a:r>
            <a:r>
              <a:rPr lang="en-US" altLang="en-US" sz="2000" dirty="0"/>
              <a:t> </a:t>
            </a:r>
            <a:r>
              <a:rPr lang="en-US" altLang="en-US" sz="2000" dirty="0" err="1"/>
              <a:t>tiap</a:t>
            </a:r>
            <a:r>
              <a:rPr lang="en-US" altLang="en-US" sz="2000" dirty="0"/>
              <a:t> proses </a:t>
            </a:r>
            <a:r>
              <a:rPr lang="en-US" altLang="en-US" sz="2000" dirty="0" err="1"/>
              <a:t>bisnis</a:t>
            </a:r>
            <a:r>
              <a:rPr lang="en-US" altLang="en-US" sz="2000" dirty="0"/>
              <a:t> </a:t>
            </a:r>
            <a:r>
              <a:rPr lang="en-US" altLang="en-US" sz="2000" dirty="0" err="1"/>
              <a:t>yg</a:t>
            </a:r>
            <a:r>
              <a:rPr lang="en-US" altLang="en-US" sz="2000" dirty="0"/>
              <a:t> </a:t>
            </a:r>
            <a:r>
              <a:rPr lang="en-US" altLang="en-US" sz="2000" dirty="0" err="1"/>
              <a:t>telah</a:t>
            </a:r>
            <a:r>
              <a:rPr lang="en-US" altLang="en-US" sz="2000" dirty="0"/>
              <a:t> </a:t>
            </a:r>
            <a:r>
              <a:rPr lang="en-US" altLang="en-US" sz="2000" dirty="0" err="1"/>
              <a:t>diidentifikasian</a:t>
            </a:r>
            <a:r>
              <a:rPr lang="en-US" altLang="en-US" sz="2000" dirty="0"/>
              <a:t> </a:t>
            </a:r>
            <a:r>
              <a:rPr lang="en-US" altLang="en-US" sz="2000" dirty="0" err="1"/>
              <a:t>sebelumnya</a:t>
            </a:r>
            <a:r>
              <a:rPr lang="en-US" altLang="en-US" sz="2000" dirty="0"/>
              <a:t>.</a:t>
            </a:r>
          </a:p>
          <a:p>
            <a:r>
              <a:rPr lang="en-US" altLang="en-US" sz="2000" dirty="0"/>
              <a:t>Data yang </a:t>
            </a:r>
            <a:r>
              <a:rPr lang="en-US" altLang="en-US" sz="2000" dirty="0" err="1"/>
              <a:t>dibutuhkan</a:t>
            </a:r>
            <a:r>
              <a:rPr lang="en-US" altLang="en-US" sz="2000" dirty="0"/>
              <a:t> </a:t>
            </a:r>
            <a:r>
              <a:rPr lang="en-US" altLang="en-US" sz="2000" dirty="0" err="1"/>
              <a:t>difokuskan</a:t>
            </a:r>
            <a:r>
              <a:rPr lang="en-US" altLang="en-US" sz="2000" dirty="0"/>
              <a:t> </a:t>
            </a:r>
            <a:r>
              <a:rPr lang="en-US" altLang="en-US" sz="2000" dirty="0" err="1"/>
              <a:t>terhadap</a:t>
            </a:r>
            <a:r>
              <a:rPr lang="en-US" altLang="en-US" sz="2000" dirty="0"/>
              <a:t> </a:t>
            </a:r>
            <a:r>
              <a:rPr lang="en-US" altLang="en-US" sz="2000" dirty="0" err="1"/>
              <a:t>aplikasi</a:t>
            </a:r>
            <a:r>
              <a:rPr lang="en-US" altLang="en-US" sz="2000" dirty="0"/>
              <a:t> </a:t>
            </a:r>
            <a:r>
              <a:rPr lang="en-US" altLang="en-US" sz="2000" dirty="0" err="1"/>
              <a:t>pendukung</a:t>
            </a:r>
            <a:r>
              <a:rPr lang="en-US" altLang="en-US" sz="2000" dirty="0"/>
              <a:t> </a:t>
            </a:r>
            <a:r>
              <a:rPr lang="en-US" altLang="en-US" sz="2000" dirty="0" err="1"/>
              <a:t>bisnis</a:t>
            </a:r>
            <a:r>
              <a:rPr lang="en-US" altLang="en-US" sz="2000" dirty="0"/>
              <a:t> </a:t>
            </a:r>
            <a:r>
              <a:rPr lang="en-US" altLang="en-US" sz="2000" dirty="0" err="1"/>
              <a:t>dengan</a:t>
            </a:r>
            <a:r>
              <a:rPr lang="en-US" altLang="en-US" sz="2000" dirty="0"/>
              <a:t> </a:t>
            </a:r>
            <a:r>
              <a:rPr lang="en-US" altLang="en-US" sz="2000" dirty="0" err="1"/>
              <a:t>kebutuhan</a:t>
            </a:r>
            <a:r>
              <a:rPr lang="en-US" altLang="en-US" sz="2000" dirty="0"/>
              <a:t> </a:t>
            </a:r>
            <a:r>
              <a:rPr lang="en-US" altLang="en-US" sz="2000" dirty="0" err="1"/>
              <a:t>informasi</a:t>
            </a:r>
            <a:r>
              <a:rPr lang="en-US" altLang="en-US" sz="2000" dirty="0"/>
              <a:t> </a:t>
            </a:r>
            <a:r>
              <a:rPr lang="en-US" altLang="en-US" sz="2000" dirty="0" err="1"/>
              <a:t>berikut</a:t>
            </a:r>
            <a:r>
              <a:rPr lang="en-US" altLang="en-US" sz="2000" dirty="0"/>
              <a:t>:</a:t>
            </a:r>
          </a:p>
          <a:p>
            <a:pPr lvl="1">
              <a:buFont typeface="Arial" panose="020B0604020202020204" pitchFamily="34" charset="0"/>
              <a:buAutoNum type="alphaLcPeriod"/>
            </a:pPr>
            <a:r>
              <a:rPr lang="en-US" altLang="en-US" sz="2000" b="1" i="1" dirty="0"/>
              <a:t>Nama </a:t>
            </a:r>
            <a:r>
              <a:rPr lang="en-US" altLang="en-US" sz="2000" b="1" i="1" dirty="0" err="1"/>
              <a:t>aplikasi</a:t>
            </a:r>
            <a:r>
              <a:rPr lang="en-US" altLang="en-US" sz="2000" i="1" dirty="0"/>
              <a:t>: </a:t>
            </a:r>
            <a:r>
              <a:rPr lang="en-US" altLang="en-US" sz="2000" i="1" dirty="0" err="1"/>
              <a:t>kelompok</a:t>
            </a:r>
            <a:r>
              <a:rPr lang="en-US" altLang="en-US" sz="2000" i="1" dirty="0"/>
              <a:t> proses </a:t>
            </a:r>
            <a:r>
              <a:rPr lang="en-US" altLang="en-US" sz="2000" i="1" dirty="0" err="1"/>
              <a:t>bisnis</a:t>
            </a:r>
            <a:r>
              <a:rPr lang="en-US" altLang="en-US" sz="2000" i="1" dirty="0"/>
              <a:t> </a:t>
            </a:r>
            <a:r>
              <a:rPr lang="en-US" altLang="en-US" sz="2000" i="1" dirty="0" err="1"/>
              <a:t>yg</a:t>
            </a:r>
            <a:r>
              <a:rPr lang="en-US" altLang="en-US" sz="2000" i="1" dirty="0"/>
              <a:t> </a:t>
            </a:r>
            <a:r>
              <a:rPr lang="en-US" altLang="en-US" sz="2000" i="1" dirty="0" err="1"/>
              <a:t>didukung</a:t>
            </a:r>
            <a:r>
              <a:rPr lang="en-US" altLang="en-US" sz="2000" i="1" dirty="0"/>
              <a:t> </a:t>
            </a:r>
            <a:r>
              <a:rPr lang="en-US" altLang="en-US" sz="2000" i="1" dirty="0" err="1"/>
              <a:t>oleg</a:t>
            </a:r>
            <a:r>
              <a:rPr lang="en-US" altLang="en-US" sz="2000" i="1" dirty="0"/>
              <a:t> </a:t>
            </a:r>
            <a:r>
              <a:rPr lang="en-US" altLang="en-US" sz="2000" i="1" dirty="0" err="1"/>
              <a:t>sistem</a:t>
            </a:r>
            <a:r>
              <a:rPr lang="en-US" altLang="en-US" sz="2000" i="1" dirty="0"/>
              <a:t> </a:t>
            </a:r>
            <a:r>
              <a:rPr lang="en-US" altLang="en-US" sz="2000" i="1" dirty="0" err="1"/>
              <a:t>informasi</a:t>
            </a:r>
            <a:endParaRPr lang="en-US" altLang="en-US" sz="2000" i="1" dirty="0"/>
          </a:p>
          <a:p>
            <a:pPr lvl="1">
              <a:buFont typeface="Arial" panose="020B0604020202020204" pitchFamily="34" charset="0"/>
              <a:buAutoNum type="alphaLcPeriod"/>
            </a:pPr>
            <a:r>
              <a:rPr lang="en-US" altLang="en-US" sz="2000" b="1" i="1" dirty="0" err="1"/>
              <a:t>Deskripsi</a:t>
            </a:r>
            <a:r>
              <a:rPr lang="en-US" altLang="en-US" sz="2000" b="1" i="1" dirty="0"/>
              <a:t> </a:t>
            </a:r>
            <a:r>
              <a:rPr lang="en-US" altLang="en-US" sz="2000" b="1" i="1" dirty="0" err="1"/>
              <a:t>singkat</a:t>
            </a:r>
            <a:r>
              <a:rPr lang="en-US" altLang="en-US" sz="2000" i="1" dirty="0"/>
              <a:t>: </a:t>
            </a:r>
            <a:r>
              <a:rPr lang="en-US" altLang="en-US" sz="2000" i="1" dirty="0" err="1"/>
              <a:t>tujuan</a:t>
            </a:r>
            <a:r>
              <a:rPr lang="en-US" altLang="en-US" sz="2000" i="1" dirty="0"/>
              <a:t> </a:t>
            </a:r>
            <a:r>
              <a:rPr lang="en-US" altLang="en-US" sz="2000" i="1" dirty="0" err="1"/>
              <a:t>penggunaan</a:t>
            </a:r>
            <a:r>
              <a:rPr lang="en-US" altLang="en-US" sz="2000" i="1" dirty="0"/>
              <a:t> </a:t>
            </a:r>
            <a:r>
              <a:rPr lang="en-US" altLang="en-US" sz="2000" i="1" dirty="0" err="1"/>
              <a:t>aplikasi</a:t>
            </a:r>
            <a:r>
              <a:rPr lang="en-US" altLang="en-US" sz="2000" i="1" dirty="0"/>
              <a:t>, </a:t>
            </a:r>
            <a:r>
              <a:rPr lang="en-US" altLang="en-US" sz="2000" i="1" dirty="0" err="1"/>
              <a:t>dukungan</a:t>
            </a:r>
            <a:r>
              <a:rPr lang="en-US" altLang="en-US" sz="2000" i="1" dirty="0"/>
              <a:t> </a:t>
            </a:r>
            <a:r>
              <a:rPr lang="en-US" altLang="en-US" sz="2000" i="1" dirty="0" err="1"/>
              <a:t>thd</a:t>
            </a:r>
            <a:r>
              <a:rPr lang="id-ID" altLang="en-US" sz="2000" i="1" dirty="0"/>
              <a:t>.</a:t>
            </a:r>
            <a:r>
              <a:rPr lang="en-US" altLang="en-US" sz="2000" i="1" dirty="0"/>
              <a:t> </a:t>
            </a:r>
            <a:r>
              <a:rPr lang="en-US" altLang="en-US" sz="2000" i="1" dirty="0" err="1"/>
              <a:t>bisnis</a:t>
            </a:r>
            <a:r>
              <a:rPr lang="en-US" altLang="en-US" sz="2000" i="1" dirty="0"/>
              <a:t>.</a:t>
            </a:r>
          </a:p>
          <a:p>
            <a:pPr lvl="1">
              <a:buFont typeface="Arial" panose="020B0604020202020204" pitchFamily="34" charset="0"/>
              <a:buAutoNum type="alphaLcPeriod"/>
            </a:pPr>
            <a:r>
              <a:rPr lang="en-US" altLang="en-US" sz="2000" b="1" i="1" dirty="0" err="1"/>
              <a:t>Lokasi</a:t>
            </a:r>
            <a:r>
              <a:rPr lang="en-US" altLang="en-US" sz="2000" b="1" i="1" dirty="0"/>
              <a:t> </a:t>
            </a:r>
            <a:r>
              <a:rPr lang="en-US" altLang="en-US" sz="2000" b="1" i="1" dirty="0" err="1"/>
              <a:t>aplikasi</a:t>
            </a:r>
            <a:r>
              <a:rPr lang="en-US" altLang="en-US" sz="2000" i="1" dirty="0"/>
              <a:t>: </a:t>
            </a:r>
            <a:r>
              <a:rPr lang="en-US" altLang="en-US" sz="2000" i="1" dirty="0" err="1"/>
              <a:t>dimana</a:t>
            </a:r>
            <a:r>
              <a:rPr lang="en-US" altLang="en-US" sz="2000" i="1" dirty="0"/>
              <a:t> al</a:t>
            </a:r>
            <a:r>
              <a:rPr lang="id-ID" altLang="en-US" sz="2000" i="1" dirty="0"/>
              <a:t>o</a:t>
            </a:r>
            <a:r>
              <a:rPr lang="en-US" altLang="en-US" sz="2000" i="1" dirty="0" err="1"/>
              <a:t>kasi</a:t>
            </a:r>
            <a:r>
              <a:rPr lang="en-US" altLang="en-US" sz="2000" i="1" dirty="0"/>
              <a:t> </a:t>
            </a:r>
            <a:r>
              <a:rPr lang="en-US" altLang="en-US" sz="2000" i="1" dirty="0" err="1"/>
              <a:t>tsb</a:t>
            </a:r>
            <a:r>
              <a:rPr lang="id-ID" altLang="en-US" sz="2000" i="1" dirty="0"/>
              <a:t>.</a:t>
            </a:r>
            <a:r>
              <a:rPr lang="en-US" altLang="en-US" sz="2000" i="1" dirty="0"/>
              <a:t> </a:t>
            </a:r>
            <a:r>
              <a:rPr lang="en-US" altLang="en-US" sz="2000" i="1" dirty="0" err="1"/>
              <a:t>digunakan</a:t>
            </a:r>
            <a:r>
              <a:rPr lang="en-US" altLang="en-US" sz="2000" i="1" dirty="0"/>
              <a:t>, </a:t>
            </a:r>
            <a:r>
              <a:rPr lang="en-US" altLang="en-US" sz="2000" i="1" dirty="0" err="1"/>
              <a:t>baik</a:t>
            </a:r>
            <a:r>
              <a:rPr lang="en-US" altLang="en-US" sz="2000" i="1" dirty="0"/>
              <a:t> </a:t>
            </a:r>
            <a:r>
              <a:rPr lang="en-US" altLang="en-US" sz="2000" i="1" dirty="0" err="1"/>
              <a:t>fungsional</a:t>
            </a:r>
            <a:r>
              <a:rPr lang="en-US" altLang="en-US" sz="2000" i="1" dirty="0"/>
              <a:t> </a:t>
            </a:r>
            <a:r>
              <a:rPr lang="en-US" altLang="en-US" sz="2000" i="1" dirty="0" err="1"/>
              <a:t>pengguna</a:t>
            </a:r>
            <a:r>
              <a:rPr lang="en-US" altLang="en-US" sz="2000" i="1" dirty="0"/>
              <a:t> </a:t>
            </a:r>
            <a:r>
              <a:rPr lang="en-US" altLang="en-US" sz="2000" i="1" dirty="0" err="1"/>
              <a:t>maupun</a:t>
            </a:r>
            <a:r>
              <a:rPr lang="en-US" altLang="en-US" sz="2000" i="1" dirty="0"/>
              <a:t> </a:t>
            </a:r>
            <a:r>
              <a:rPr lang="en-US" altLang="en-US" sz="2000" i="1" dirty="0" err="1"/>
              <a:t>lokasi</a:t>
            </a:r>
            <a:r>
              <a:rPr lang="en-US" altLang="en-US" sz="2000" i="1" dirty="0"/>
              <a:t> </a:t>
            </a:r>
            <a:r>
              <a:rPr lang="en-US" altLang="en-US" sz="2000" i="1" dirty="0" err="1"/>
              <a:t>fisik</a:t>
            </a:r>
            <a:r>
              <a:rPr lang="en-US" altLang="en-US" sz="2000" i="1" dirty="0"/>
              <a:t> </a:t>
            </a:r>
            <a:r>
              <a:rPr lang="en-US" altLang="en-US" sz="2000" i="1" dirty="0" err="1"/>
              <a:t>aplikasi</a:t>
            </a:r>
            <a:r>
              <a:rPr lang="en-US" altLang="en-US" sz="2000" i="1" dirty="0"/>
              <a:t> di </a:t>
            </a:r>
            <a:r>
              <a:rPr lang="en-US" altLang="en-US" sz="2000" i="1" dirty="0" err="1"/>
              <a:t>organisasi</a:t>
            </a:r>
            <a:endParaRPr lang="en-US" altLang="en-US" sz="2000" i="1" dirty="0"/>
          </a:p>
          <a:p>
            <a:pPr lvl="1">
              <a:buFont typeface="Arial" panose="020B0604020202020204" pitchFamily="34" charset="0"/>
              <a:buAutoNum type="alphaLcPeriod"/>
            </a:pPr>
            <a:r>
              <a:rPr lang="en-US" altLang="en-US" sz="2000" b="1" i="1" dirty="0" err="1"/>
              <a:t>Pengguna</a:t>
            </a:r>
            <a:r>
              <a:rPr lang="en-US" altLang="en-US" sz="2000" b="1" i="1" dirty="0"/>
              <a:t> </a:t>
            </a:r>
            <a:r>
              <a:rPr lang="en-US" altLang="en-US" sz="2000" b="1" i="1" dirty="0" err="1"/>
              <a:t>aplikasi</a:t>
            </a:r>
            <a:endParaRPr lang="en-US" altLang="en-US" sz="2000" b="1" i="1" dirty="0"/>
          </a:p>
          <a:p>
            <a:pPr lvl="1">
              <a:buFont typeface="Arial" panose="020B0604020202020204" pitchFamily="34" charset="0"/>
              <a:buAutoNum type="alphaLcPeriod"/>
            </a:pPr>
            <a:r>
              <a:rPr lang="en-US" altLang="en-US" sz="2000" b="1" i="1" dirty="0" err="1"/>
              <a:t>Infrastruktur</a:t>
            </a:r>
            <a:r>
              <a:rPr lang="en-US" altLang="en-US" sz="2000" b="1" i="1" dirty="0"/>
              <a:t> </a:t>
            </a:r>
            <a:r>
              <a:rPr lang="en-US" altLang="en-US" sz="2000" b="1" i="1" dirty="0" err="1"/>
              <a:t>pendukung</a:t>
            </a:r>
            <a:r>
              <a:rPr lang="en-US" altLang="en-US" sz="2000" b="1" i="1" dirty="0"/>
              <a:t> </a:t>
            </a:r>
            <a:r>
              <a:rPr lang="en-US" altLang="en-US" sz="2000" b="1" i="1" dirty="0" err="1"/>
              <a:t>aplikasi</a:t>
            </a:r>
            <a:endParaRPr lang="en-US" altLang="en-US" sz="2000" i="1" dirty="0"/>
          </a:p>
          <a:p>
            <a:pPr marL="0" indent="0">
              <a:buNone/>
            </a:pPr>
            <a:endParaRPr lang="en-ID" dirty="0"/>
          </a:p>
        </p:txBody>
      </p:sp>
    </p:spTree>
    <p:extLst>
      <p:ext uri="{BB962C8B-B14F-4D97-AF65-F5344CB8AC3E}">
        <p14:creationId xmlns:p14="http://schemas.microsoft.com/office/powerpoint/2010/main" val="117971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b="1" dirty="0"/>
              <a:t>ANALISIS KONDISI EKSISTING</a:t>
            </a:r>
          </a:p>
        </p:txBody>
      </p:sp>
      <p:sp>
        <p:nvSpPr>
          <p:cNvPr id="3" name="Content Placeholder 2"/>
          <p:cNvSpPr>
            <a:spLocks noGrp="1"/>
          </p:cNvSpPr>
          <p:nvPr>
            <p:ph idx="1"/>
          </p:nvPr>
        </p:nvSpPr>
        <p:spPr>
          <a:xfrm>
            <a:off x="395111" y="1308179"/>
            <a:ext cx="11446933" cy="5048074"/>
          </a:xfrm>
        </p:spPr>
        <p:txBody>
          <a:bodyPr>
            <a:normAutofit/>
          </a:bodyPr>
          <a:lstStyle/>
          <a:p>
            <a:pPr algn="just"/>
            <a:r>
              <a:rPr lang="en-US" dirty="0" err="1"/>
              <a:t>Sebelum</a:t>
            </a:r>
            <a:r>
              <a:rPr lang="en-US" dirty="0"/>
              <a:t> Audit SI/TI </a:t>
            </a:r>
            <a:r>
              <a:rPr lang="en-US" dirty="0" err="1"/>
              <a:t>dilakukan</a:t>
            </a:r>
            <a:r>
              <a:rPr lang="en-US" dirty="0"/>
              <a:t>  </a:t>
            </a:r>
            <a:r>
              <a:rPr lang="en-US" dirty="0" err="1"/>
              <a:t>pengaudit</a:t>
            </a:r>
            <a:r>
              <a:rPr lang="en-US" dirty="0"/>
              <a:t> </a:t>
            </a:r>
            <a:r>
              <a:rPr lang="en-US" dirty="0" err="1"/>
              <a:t>selayaknya</a:t>
            </a:r>
            <a:r>
              <a:rPr lang="en-US" dirty="0"/>
              <a:t> </a:t>
            </a:r>
            <a:r>
              <a:rPr lang="en-US" dirty="0" err="1"/>
              <a:t>melakukan</a:t>
            </a:r>
            <a:r>
              <a:rPr lang="en-US" dirty="0"/>
              <a:t> </a:t>
            </a:r>
            <a:r>
              <a:rPr lang="en-US" dirty="0" err="1"/>
              <a:t>tinjauan</a:t>
            </a:r>
            <a:r>
              <a:rPr lang="en-US" dirty="0"/>
              <a:t> </a:t>
            </a:r>
            <a:r>
              <a:rPr lang="en-US" dirty="0" err="1"/>
              <a:t>terhadap</a:t>
            </a:r>
            <a:r>
              <a:rPr lang="en-US" dirty="0"/>
              <a:t> </a:t>
            </a:r>
            <a:r>
              <a:rPr lang="en-US" dirty="0" err="1"/>
              <a:t>kondisi</a:t>
            </a:r>
            <a:r>
              <a:rPr lang="en-US" dirty="0"/>
              <a:t> </a:t>
            </a:r>
            <a:r>
              <a:rPr lang="en-US" dirty="0" err="1"/>
              <a:t>eksisting</a:t>
            </a:r>
            <a:r>
              <a:rPr lang="en-US" dirty="0"/>
              <a:t> yang </a:t>
            </a:r>
            <a:r>
              <a:rPr lang="en-US" dirty="0" err="1"/>
              <a:t>ada</a:t>
            </a:r>
            <a:r>
              <a:rPr lang="en-US" dirty="0"/>
              <a:t> di </a:t>
            </a:r>
            <a:r>
              <a:rPr lang="en-US" dirty="0" err="1"/>
              <a:t>perusahaan</a:t>
            </a:r>
            <a:r>
              <a:rPr lang="en-US" dirty="0"/>
              <a:t> </a:t>
            </a:r>
            <a:r>
              <a:rPr lang="en-US" dirty="0" err="1"/>
              <a:t>dengan</a:t>
            </a:r>
            <a:r>
              <a:rPr lang="en-US" dirty="0"/>
              <a:t> </a:t>
            </a:r>
            <a:r>
              <a:rPr lang="en-US" dirty="0" err="1"/>
              <a:t>tujuan</a:t>
            </a:r>
            <a:endParaRPr lang="en-US" dirty="0"/>
          </a:p>
          <a:p>
            <a:pPr lvl="1" algn="just"/>
            <a:r>
              <a:rPr lang="en-US" b="1" dirty="0" err="1"/>
              <a:t>Mendapatkan</a:t>
            </a:r>
            <a:r>
              <a:rPr lang="en-US" b="1" dirty="0"/>
              <a:t> </a:t>
            </a:r>
            <a:r>
              <a:rPr lang="en-US" b="1" dirty="0" err="1"/>
              <a:t>seluruh</a:t>
            </a:r>
            <a:r>
              <a:rPr lang="en-US" b="1" dirty="0"/>
              <a:t> proses </a:t>
            </a:r>
            <a:r>
              <a:rPr lang="en-US" b="1" dirty="0" err="1"/>
              <a:t>bisnis</a:t>
            </a:r>
            <a:r>
              <a:rPr lang="en-US" b="1" dirty="0"/>
              <a:t> </a:t>
            </a:r>
            <a:r>
              <a:rPr lang="en-US" b="1" dirty="0" err="1"/>
              <a:t>utama</a:t>
            </a:r>
            <a:r>
              <a:rPr lang="en-US" b="1" dirty="0"/>
              <a:t> </a:t>
            </a:r>
            <a:r>
              <a:rPr lang="en-US" b="1" dirty="0" err="1"/>
              <a:t>dan</a:t>
            </a:r>
            <a:r>
              <a:rPr lang="en-US" b="1" dirty="0"/>
              <a:t> </a:t>
            </a:r>
            <a:r>
              <a:rPr lang="en-US" b="1" dirty="0" err="1"/>
              <a:t>pendukung</a:t>
            </a:r>
            <a:r>
              <a:rPr lang="en-US" dirty="0"/>
              <a:t> yang </a:t>
            </a:r>
            <a:r>
              <a:rPr lang="en-US" dirty="0" err="1"/>
              <a:t>berlangsung</a:t>
            </a:r>
            <a:r>
              <a:rPr lang="en-US" dirty="0"/>
              <a:t> di </a:t>
            </a:r>
            <a:r>
              <a:rPr lang="en-US" dirty="0" err="1"/>
              <a:t>perusahaan</a:t>
            </a:r>
            <a:endParaRPr lang="en-US" dirty="0"/>
          </a:p>
          <a:p>
            <a:pPr lvl="1" algn="just"/>
            <a:r>
              <a:rPr lang="en-US" b="1" dirty="0" err="1"/>
              <a:t>Mendapatkan</a:t>
            </a:r>
            <a:r>
              <a:rPr lang="en-US" b="1" dirty="0"/>
              <a:t> </a:t>
            </a:r>
            <a:r>
              <a:rPr lang="en-US" b="1" dirty="0" err="1"/>
              <a:t>informasi</a:t>
            </a:r>
            <a:r>
              <a:rPr lang="en-US" dirty="0"/>
              <a:t> </a:t>
            </a:r>
            <a:r>
              <a:rPr lang="en-US" b="1" dirty="0"/>
              <a:t>lain</a:t>
            </a:r>
            <a:r>
              <a:rPr lang="en-US" dirty="0"/>
              <a:t> yang </a:t>
            </a:r>
            <a:r>
              <a:rPr lang="en-US" b="1" dirty="0" err="1"/>
              <a:t>terkait</a:t>
            </a:r>
            <a:r>
              <a:rPr lang="en-US" dirty="0"/>
              <a:t> </a:t>
            </a:r>
            <a:r>
              <a:rPr lang="en-US" dirty="0" err="1"/>
              <a:t>dengan</a:t>
            </a:r>
            <a:r>
              <a:rPr lang="en-US" dirty="0"/>
              <a:t> </a:t>
            </a:r>
            <a:r>
              <a:rPr lang="en-US" b="1" dirty="0"/>
              <a:t>proses </a:t>
            </a:r>
            <a:r>
              <a:rPr lang="en-US" b="1" dirty="0" err="1"/>
              <a:t>bisnis</a:t>
            </a:r>
            <a:r>
              <a:rPr lang="en-US" b="1" dirty="0"/>
              <a:t> </a:t>
            </a:r>
            <a:r>
              <a:rPr lang="en-US" dirty="0" err="1"/>
              <a:t>tersebut</a:t>
            </a:r>
            <a:r>
              <a:rPr lang="en-US" dirty="0"/>
              <a:t>, </a:t>
            </a:r>
          </a:p>
          <a:p>
            <a:pPr lvl="1" algn="just"/>
            <a:r>
              <a:rPr lang="en-US" dirty="0" err="1"/>
              <a:t>contohnya</a:t>
            </a:r>
            <a:r>
              <a:rPr lang="en-US" dirty="0"/>
              <a:t>: </a:t>
            </a:r>
            <a:r>
              <a:rPr lang="en-US" dirty="0" err="1"/>
              <a:t>informasi</a:t>
            </a:r>
            <a:r>
              <a:rPr lang="en-US" dirty="0"/>
              <a:t> </a:t>
            </a:r>
            <a:r>
              <a:rPr lang="en-US" dirty="0" err="1"/>
              <a:t>mengenai</a:t>
            </a:r>
            <a:r>
              <a:rPr lang="en-US" dirty="0"/>
              <a:t> </a:t>
            </a:r>
            <a:r>
              <a:rPr lang="en-US" dirty="0" err="1"/>
              <a:t>aktivitas</a:t>
            </a:r>
            <a:r>
              <a:rPr lang="en-US" dirty="0"/>
              <a:t> </a:t>
            </a:r>
            <a:r>
              <a:rPr lang="en-US" dirty="0" err="1"/>
              <a:t>bisnis</a:t>
            </a:r>
            <a:r>
              <a:rPr lang="en-US" dirty="0"/>
              <a:t> yang </a:t>
            </a:r>
            <a:r>
              <a:rPr lang="en-US" dirty="0" err="1"/>
              <a:t>telah</a:t>
            </a:r>
            <a:r>
              <a:rPr lang="en-US" dirty="0"/>
              <a:t> </a:t>
            </a:r>
            <a:r>
              <a:rPr lang="en-US" dirty="0" err="1"/>
              <a:t>didukung</a:t>
            </a:r>
            <a:r>
              <a:rPr lang="en-US" dirty="0"/>
              <a:t> TI, </a:t>
            </a:r>
            <a:r>
              <a:rPr lang="en-US" dirty="0" err="1"/>
              <a:t>regulasi</a:t>
            </a:r>
            <a:r>
              <a:rPr lang="en-US" dirty="0"/>
              <a:t>, </a:t>
            </a:r>
            <a:r>
              <a:rPr lang="en-US" dirty="0" err="1"/>
              <a:t>ketetapan</a:t>
            </a:r>
            <a:r>
              <a:rPr lang="en-US" dirty="0"/>
              <a:t> </a:t>
            </a:r>
            <a:r>
              <a:rPr lang="en-US" dirty="0" err="1"/>
              <a:t>maupun</a:t>
            </a:r>
            <a:r>
              <a:rPr lang="en-US" dirty="0"/>
              <a:t> </a:t>
            </a:r>
            <a:r>
              <a:rPr lang="en-US" dirty="0" err="1"/>
              <a:t>standar</a:t>
            </a:r>
            <a:r>
              <a:rPr lang="en-US" dirty="0"/>
              <a:t> </a:t>
            </a:r>
            <a:r>
              <a:rPr lang="en-US" dirty="0" err="1"/>
              <a:t>pengelolaan</a:t>
            </a:r>
            <a:r>
              <a:rPr lang="en-US" dirty="0"/>
              <a:t> proses </a:t>
            </a:r>
            <a:r>
              <a:rPr lang="en-US" dirty="0" err="1"/>
              <a:t>bisnis</a:t>
            </a:r>
            <a:r>
              <a:rPr lang="en-US" dirty="0"/>
              <a:t> </a:t>
            </a:r>
            <a:r>
              <a:rPr lang="en-US" dirty="0" err="1"/>
              <a:t>terkait</a:t>
            </a:r>
            <a:r>
              <a:rPr lang="en-US" dirty="0"/>
              <a:t>.</a:t>
            </a:r>
          </a:p>
          <a:p>
            <a:pPr algn="just"/>
            <a:r>
              <a:rPr lang="en-US" dirty="0"/>
              <a:t>Agar </a:t>
            </a:r>
            <a:r>
              <a:rPr lang="en-US" dirty="0" err="1"/>
              <a:t>dapat</a:t>
            </a:r>
            <a:r>
              <a:rPr lang="en-US" dirty="0"/>
              <a:t> </a:t>
            </a:r>
            <a:r>
              <a:rPr lang="en-US" dirty="0" err="1"/>
              <a:t>menghasilkan</a:t>
            </a:r>
            <a:r>
              <a:rPr lang="en-US" dirty="0"/>
              <a:t> </a:t>
            </a:r>
            <a:r>
              <a:rPr lang="en-US" dirty="0" err="1"/>
              <a:t>informasi</a:t>
            </a:r>
            <a:r>
              <a:rPr lang="en-US" dirty="0"/>
              <a:t> </a:t>
            </a:r>
            <a:r>
              <a:rPr lang="en-US" dirty="0" err="1"/>
              <a:t>tersebut</a:t>
            </a:r>
            <a:r>
              <a:rPr lang="en-US" dirty="0"/>
              <a:t>, </a:t>
            </a:r>
            <a:r>
              <a:rPr lang="en-US" dirty="0" err="1"/>
              <a:t>perlu</a:t>
            </a:r>
            <a:r>
              <a:rPr lang="en-US" dirty="0"/>
              <a:t> </a:t>
            </a:r>
            <a:r>
              <a:rPr lang="en-US" dirty="0" err="1"/>
              <a:t>dilakukan</a:t>
            </a:r>
            <a:r>
              <a:rPr lang="en-US" dirty="0"/>
              <a:t> </a:t>
            </a:r>
            <a:r>
              <a:rPr lang="en-US" dirty="0" err="1"/>
              <a:t>aktifitas</a:t>
            </a:r>
            <a:r>
              <a:rPr lang="en-US" dirty="0"/>
              <a:t> </a:t>
            </a:r>
            <a:r>
              <a:rPr lang="en-US" dirty="0" err="1"/>
              <a:t>berikut</a:t>
            </a:r>
            <a:r>
              <a:rPr lang="en-US" dirty="0"/>
              <a:t>, </a:t>
            </a:r>
            <a:r>
              <a:rPr lang="en-US" dirty="0" err="1"/>
              <a:t>yaitu</a:t>
            </a:r>
            <a:endParaRPr lang="en-US" dirty="0"/>
          </a:p>
          <a:p>
            <a:pPr lvl="1" algn="just"/>
            <a:r>
              <a:rPr lang="en-US" b="1" dirty="0" err="1">
                <a:solidFill>
                  <a:srgbClr val="FF0000"/>
                </a:solidFill>
              </a:rPr>
              <a:t>Pengumpulan</a:t>
            </a:r>
            <a:r>
              <a:rPr lang="en-US" b="1" dirty="0">
                <a:solidFill>
                  <a:srgbClr val="FF0000"/>
                </a:solidFill>
              </a:rPr>
              <a:t> data</a:t>
            </a:r>
          </a:p>
          <a:p>
            <a:pPr lvl="1" algn="just"/>
            <a:r>
              <a:rPr lang="en-US" b="1" dirty="0" err="1">
                <a:solidFill>
                  <a:srgbClr val="00B050"/>
                </a:solidFill>
              </a:rPr>
              <a:t>Identifikasi</a:t>
            </a:r>
            <a:r>
              <a:rPr lang="en-US" b="1" dirty="0">
                <a:solidFill>
                  <a:srgbClr val="00B050"/>
                </a:solidFill>
              </a:rPr>
              <a:t> Data</a:t>
            </a:r>
          </a:p>
        </p:txBody>
      </p:sp>
    </p:spTree>
    <p:extLst>
      <p:ext uri="{BB962C8B-B14F-4D97-AF65-F5344CB8AC3E}">
        <p14:creationId xmlns:p14="http://schemas.microsoft.com/office/powerpoint/2010/main" val="25288579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ID" b="1" dirty="0" err="1"/>
              <a:t>Identifikasi</a:t>
            </a:r>
            <a:r>
              <a:rPr lang="en-ID" b="1" dirty="0"/>
              <a:t> </a:t>
            </a:r>
            <a:r>
              <a:rPr lang="en-ID" b="1" dirty="0" err="1"/>
              <a:t>Hukum</a:t>
            </a:r>
            <a:r>
              <a:rPr lang="en-ID" b="1" dirty="0"/>
              <a:t>, </a:t>
            </a:r>
            <a:r>
              <a:rPr lang="en-ID" b="1" dirty="0" err="1"/>
              <a:t>Regulasi</a:t>
            </a:r>
            <a:r>
              <a:rPr lang="en-ID" b="1" dirty="0"/>
              <a:t> </a:t>
            </a:r>
            <a:r>
              <a:rPr lang="en-ID" b="1" dirty="0" err="1"/>
              <a:t>dan</a:t>
            </a:r>
            <a:r>
              <a:rPr lang="en-ID" b="1" dirty="0"/>
              <a:t> </a:t>
            </a:r>
            <a:r>
              <a:rPr lang="en-ID" b="1" dirty="0" err="1"/>
              <a:t>Kebijakan</a:t>
            </a:r>
            <a:endParaRPr lang="en-ID" b="1" dirty="0"/>
          </a:p>
        </p:txBody>
      </p:sp>
      <p:sp>
        <p:nvSpPr>
          <p:cNvPr id="3" name="Content Placeholder 2"/>
          <p:cNvSpPr>
            <a:spLocks noGrp="1"/>
          </p:cNvSpPr>
          <p:nvPr>
            <p:ph idx="1"/>
          </p:nvPr>
        </p:nvSpPr>
        <p:spPr/>
        <p:txBody>
          <a:bodyPr/>
          <a:lstStyle/>
          <a:p>
            <a:pPr algn="just"/>
            <a:r>
              <a:rPr lang="en-US" altLang="en-US" sz="2000" dirty="0" err="1"/>
              <a:t>Tiap</a:t>
            </a:r>
            <a:r>
              <a:rPr lang="en-US" altLang="en-US" sz="2000" dirty="0"/>
              <a:t> </a:t>
            </a:r>
            <a:r>
              <a:rPr lang="en-US" altLang="en-US" sz="2000" dirty="0" err="1"/>
              <a:t>perusahaan</a:t>
            </a:r>
            <a:r>
              <a:rPr lang="en-US" altLang="en-US" sz="2000" dirty="0"/>
              <a:t>, </a:t>
            </a:r>
            <a:r>
              <a:rPr lang="en-US" altLang="en-US" sz="2000" dirty="0" err="1"/>
              <a:t>apapun</a:t>
            </a:r>
            <a:r>
              <a:rPr lang="en-US" altLang="en-US" sz="2000" dirty="0"/>
              <a:t> </a:t>
            </a:r>
            <a:r>
              <a:rPr lang="en-US" altLang="en-US" sz="2000" dirty="0" err="1"/>
              <a:t>skala</a:t>
            </a:r>
            <a:r>
              <a:rPr lang="en-US" altLang="en-US" sz="2000" dirty="0"/>
              <a:t> </a:t>
            </a:r>
            <a:r>
              <a:rPr lang="en-US" altLang="en-US" sz="2000" dirty="0" err="1"/>
              <a:t>atau</a:t>
            </a:r>
            <a:r>
              <a:rPr lang="en-US" altLang="en-US" sz="2000" dirty="0"/>
              <a:t> </a:t>
            </a:r>
            <a:r>
              <a:rPr lang="en-US" altLang="en-US" sz="2000" dirty="0" err="1"/>
              <a:t>sektor</a:t>
            </a:r>
            <a:r>
              <a:rPr lang="en-US" altLang="en-US" sz="2000" dirty="0"/>
              <a:t> </a:t>
            </a:r>
            <a:r>
              <a:rPr lang="en-US" altLang="en-US" sz="2000" dirty="0" err="1"/>
              <a:t>bisnisnya</a:t>
            </a:r>
            <a:r>
              <a:rPr lang="en-US" altLang="en-US" sz="2000" dirty="0"/>
              <a:t>, </a:t>
            </a:r>
            <a:r>
              <a:rPr lang="en-US" altLang="en-US" sz="2000" dirty="0" err="1"/>
              <a:t>seharusnya</a:t>
            </a:r>
            <a:r>
              <a:rPr lang="en-US" altLang="en-US" sz="2000" dirty="0"/>
              <a:t> </a:t>
            </a:r>
            <a:r>
              <a:rPr lang="en-US" altLang="en-US" sz="2000" dirty="0" err="1"/>
              <a:t>penting</a:t>
            </a:r>
            <a:r>
              <a:rPr lang="en-US" altLang="en-US" sz="2000" dirty="0"/>
              <a:t> </a:t>
            </a:r>
            <a:r>
              <a:rPr lang="en-US" altLang="en-US" sz="2000" dirty="0" err="1"/>
              <a:t>utk</a:t>
            </a:r>
            <a:r>
              <a:rPr lang="en-US" altLang="en-US" sz="2000" dirty="0"/>
              <a:t> </a:t>
            </a:r>
            <a:r>
              <a:rPr lang="en-US" altLang="en-US" sz="2000" dirty="0" err="1"/>
              <a:t>patut</a:t>
            </a:r>
            <a:r>
              <a:rPr lang="en-US" altLang="en-US" sz="2000" dirty="0"/>
              <a:t> </a:t>
            </a:r>
            <a:r>
              <a:rPr lang="en-US" altLang="en-US" sz="2000" dirty="0" err="1"/>
              <a:t>terhadap</a:t>
            </a:r>
            <a:r>
              <a:rPr lang="en-US" altLang="en-US" sz="2000" dirty="0"/>
              <a:t> </a:t>
            </a:r>
            <a:r>
              <a:rPr lang="en-US" altLang="en-US" sz="2000" dirty="0" err="1"/>
              <a:t>hukum</a:t>
            </a:r>
            <a:r>
              <a:rPr lang="en-US" altLang="en-US" sz="2000" dirty="0"/>
              <a:t>, </a:t>
            </a:r>
            <a:r>
              <a:rPr lang="en-US" altLang="en-US" sz="2000" dirty="0" err="1"/>
              <a:t>regulasi</a:t>
            </a:r>
            <a:r>
              <a:rPr lang="en-US" altLang="en-US" sz="2000" dirty="0"/>
              <a:t> </a:t>
            </a:r>
            <a:r>
              <a:rPr lang="en-US" altLang="en-US" sz="2000" dirty="0" err="1"/>
              <a:t>dan</a:t>
            </a:r>
            <a:r>
              <a:rPr lang="en-US" altLang="en-US" sz="2000" dirty="0"/>
              <a:t> </a:t>
            </a:r>
            <a:r>
              <a:rPr lang="en-US" altLang="en-US" sz="2000" dirty="0" err="1"/>
              <a:t>kebijakan</a:t>
            </a:r>
            <a:r>
              <a:rPr lang="en-US" altLang="en-US" sz="2000" dirty="0"/>
              <a:t> </a:t>
            </a:r>
            <a:r>
              <a:rPr lang="en-US" altLang="en-US" sz="2000" dirty="0" err="1"/>
              <a:t>yg</a:t>
            </a:r>
            <a:r>
              <a:rPr lang="en-US" altLang="en-US" sz="2000" dirty="0"/>
              <a:t> </a:t>
            </a:r>
            <a:r>
              <a:rPr lang="en-US" altLang="en-US" sz="2000" dirty="0" err="1"/>
              <a:t>terkait</a:t>
            </a:r>
            <a:r>
              <a:rPr lang="en-US" altLang="en-US" sz="2000" dirty="0"/>
              <a:t> </a:t>
            </a:r>
            <a:r>
              <a:rPr lang="en-US" altLang="en-US" sz="2000" dirty="0" err="1"/>
              <a:t>dengan</a:t>
            </a:r>
            <a:r>
              <a:rPr lang="en-US" altLang="en-US" sz="2000" dirty="0"/>
              <a:t> </a:t>
            </a:r>
            <a:r>
              <a:rPr lang="en-US" altLang="en-US" sz="2000" dirty="0" err="1"/>
              <a:t>pengelolaan</a:t>
            </a:r>
            <a:r>
              <a:rPr lang="en-US" altLang="en-US" sz="2000" dirty="0"/>
              <a:t> proses </a:t>
            </a:r>
            <a:r>
              <a:rPr lang="en-US" altLang="en-US" sz="2000" dirty="0" err="1"/>
              <a:t>bisnisnya</a:t>
            </a:r>
            <a:r>
              <a:rPr lang="en-US" altLang="en-US" sz="2000" dirty="0"/>
              <a:t>, </a:t>
            </a:r>
            <a:r>
              <a:rPr lang="en-US" altLang="en-US" sz="2000" dirty="0" err="1"/>
              <a:t>termasuk</a:t>
            </a:r>
            <a:r>
              <a:rPr lang="en-US" altLang="en-US" sz="2000" dirty="0"/>
              <a:t> </a:t>
            </a:r>
            <a:r>
              <a:rPr lang="en-US" altLang="en-US" sz="2000" dirty="0" err="1"/>
              <a:t>patut</a:t>
            </a:r>
            <a:r>
              <a:rPr lang="en-US" altLang="en-US" sz="2000" dirty="0"/>
              <a:t> </a:t>
            </a:r>
            <a:r>
              <a:rPr lang="en-US" altLang="en-US" sz="2000" dirty="0" err="1"/>
              <a:t>terhadap</a:t>
            </a:r>
            <a:r>
              <a:rPr lang="en-US" altLang="en-US" sz="2000" dirty="0"/>
              <a:t> </a:t>
            </a:r>
            <a:r>
              <a:rPr lang="en-US" altLang="en-US" sz="2000" dirty="0" err="1"/>
              <a:t>standar-standar</a:t>
            </a:r>
            <a:r>
              <a:rPr lang="en-US" altLang="en-US" sz="2000" dirty="0"/>
              <a:t> </a:t>
            </a:r>
            <a:r>
              <a:rPr lang="en-US" altLang="en-US" sz="2000" dirty="0" err="1"/>
              <a:t>pengelolaan</a:t>
            </a:r>
            <a:r>
              <a:rPr lang="en-US" altLang="en-US" sz="2000" dirty="0"/>
              <a:t> Proses TI. </a:t>
            </a:r>
          </a:p>
          <a:p>
            <a:pPr algn="just"/>
            <a:r>
              <a:rPr lang="en-US" altLang="en-US" sz="2000" dirty="0" err="1"/>
              <a:t>Dua</a:t>
            </a:r>
            <a:r>
              <a:rPr lang="en-US" altLang="en-US" sz="2000" dirty="0"/>
              <a:t> </a:t>
            </a:r>
            <a:r>
              <a:rPr lang="en-US" altLang="en-US" sz="2000" dirty="0" err="1"/>
              <a:t>hal</a:t>
            </a:r>
            <a:r>
              <a:rPr lang="en-US" altLang="en-US" sz="2000" dirty="0"/>
              <a:t> </a:t>
            </a:r>
            <a:r>
              <a:rPr lang="en-US" altLang="en-US" sz="2000" dirty="0" err="1"/>
              <a:t>yg</a:t>
            </a:r>
            <a:r>
              <a:rPr lang="en-US" altLang="en-US" sz="2000" dirty="0"/>
              <a:t> </a:t>
            </a:r>
            <a:r>
              <a:rPr lang="en-US" altLang="en-US" sz="2000" dirty="0" err="1"/>
              <a:t>menjadi</a:t>
            </a:r>
            <a:r>
              <a:rPr lang="en-US" altLang="en-US" sz="2000" dirty="0"/>
              <a:t> </a:t>
            </a:r>
            <a:r>
              <a:rPr lang="en-US" altLang="en-US" sz="2000" dirty="0" err="1"/>
              <a:t>perhatian</a:t>
            </a:r>
            <a:r>
              <a:rPr lang="en-US" altLang="en-US" sz="2000" dirty="0"/>
              <a:t> </a:t>
            </a:r>
            <a:r>
              <a:rPr lang="en-US" altLang="en-US" sz="2000" dirty="0" err="1"/>
              <a:t>utama</a:t>
            </a:r>
            <a:r>
              <a:rPr lang="en-US" altLang="en-US" sz="2000" dirty="0"/>
              <a:t> </a:t>
            </a:r>
            <a:r>
              <a:rPr lang="en-US" altLang="en-US" sz="2000" dirty="0" err="1"/>
              <a:t>adalah</a:t>
            </a:r>
            <a:r>
              <a:rPr lang="en-US" altLang="en-US" sz="2000" dirty="0"/>
              <a:t> </a:t>
            </a:r>
            <a:r>
              <a:rPr lang="en-US" altLang="en-US" sz="2000" dirty="0" err="1"/>
              <a:t>peraturan-peraturan</a:t>
            </a:r>
            <a:r>
              <a:rPr lang="en-US" altLang="en-US" sz="2000" dirty="0"/>
              <a:t> </a:t>
            </a:r>
            <a:r>
              <a:rPr lang="en-US" altLang="en-US" sz="2000" dirty="0" err="1"/>
              <a:t>eksternal</a:t>
            </a:r>
            <a:r>
              <a:rPr lang="en-US" altLang="en-US" sz="2000" dirty="0"/>
              <a:t> (</a:t>
            </a:r>
            <a:r>
              <a:rPr lang="en-US" altLang="en-US" sz="2000" dirty="0" err="1"/>
              <a:t>hukum</a:t>
            </a:r>
            <a:r>
              <a:rPr lang="en-US" altLang="en-US" sz="2000" dirty="0"/>
              <a:t>, </a:t>
            </a:r>
            <a:r>
              <a:rPr lang="en-US" altLang="en-US" sz="2000" dirty="0" err="1"/>
              <a:t>regulasi</a:t>
            </a:r>
            <a:r>
              <a:rPr lang="en-US" altLang="en-US" sz="2000" dirty="0"/>
              <a:t>, </a:t>
            </a:r>
            <a:r>
              <a:rPr lang="en-US" altLang="en-US" sz="2000" dirty="0" err="1"/>
              <a:t>perjanjian</a:t>
            </a:r>
            <a:r>
              <a:rPr lang="en-US" altLang="en-US" sz="2000" dirty="0"/>
              <a:t> </a:t>
            </a:r>
            <a:r>
              <a:rPr lang="en-US" altLang="en-US" sz="2000" dirty="0" err="1"/>
              <a:t>kontrak</a:t>
            </a:r>
            <a:r>
              <a:rPr lang="en-US" altLang="en-US" sz="2000" dirty="0"/>
              <a:t>) </a:t>
            </a:r>
            <a:r>
              <a:rPr lang="en-US" altLang="en-US" sz="2000" dirty="0" err="1"/>
              <a:t>yg</a:t>
            </a:r>
            <a:r>
              <a:rPr lang="en-US" altLang="en-US" sz="2000" dirty="0"/>
              <a:t> </a:t>
            </a:r>
            <a:r>
              <a:rPr lang="en-US" altLang="en-US" sz="2000" dirty="0" err="1"/>
              <a:t>berhubungan</a:t>
            </a:r>
            <a:r>
              <a:rPr lang="en-US" altLang="en-US" sz="2000" dirty="0"/>
              <a:t> </a:t>
            </a:r>
            <a:r>
              <a:rPr lang="en-US" altLang="en-US" sz="2000" dirty="0" err="1"/>
              <a:t>dengan</a:t>
            </a:r>
            <a:r>
              <a:rPr lang="en-US" altLang="en-US" sz="2000" dirty="0"/>
              <a:t> Audit SI/TI </a:t>
            </a:r>
            <a:r>
              <a:rPr lang="en-US" altLang="en-US" sz="2000" dirty="0" err="1"/>
              <a:t>dan</a:t>
            </a:r>
            <a:r>
              <a:rPr lang="en-US" altLang="en-US" sz="2000" dirty="0"/>
              <a:t> </a:t>
            </a:r>
            <a:r>
              <a:rPr lang="en-US" altLang="en-US" sz="2000" dirty="0" err="1"/>
              <a:t>peraturan-peraturan</a:t>
            </a:r>
            <a:r>
              <a:rPr lang="en-US" altLang="en-US" sz="2000" dirty="0"/>
              <a:t> internal </a:t>
            </a:r>
            <a:r>
              <a:rPr lang="en-US" altLang="en-US" sz="2000" dirty="0" err="1"/>
              <a:t>perusahaan</a:t>
            </a:r>
            <a:r>
              <a:rPr lang="en-US" altLang="en-US" sz="2000" dirty="0"/>
              <a:t> (</a:t>
            </a:r>
            <a:r>
              <a:rPr lang="en-US" altLang="en-US" sz="2000" dirty="0" err="1"/>
              <a:t>standar</a:t>
            </a:r>
            <a:r>
              <a:rPr lang="en-US" altLang="en-US" sz="2000" dirty="0"/>
              <a:t>, </a:t>
            </a:r>
            <a:r>
              <a:rPr lang="en-US" altLang="en-US" sz="2000" dirty="0" err="1"/>
              <a:t>panduan</a:t>
            </a:r>
            <a:r>
              <a:rPr lang="en-US" altLang="en-US" sz="2000" dirty="0"/>
              <a:t>, </a:t>
            </a:r>
            <a:r>
              <a:rPr lang="en-US" altLang="en-US" sz="2000" dirty="0" err="1"/>
              <a:t>prosedur</a:t>
            </a:r>
            <a:r>
              <a:rPr lang="en-US" altLang="en-US" sz="2000" dirty="0"/>
              <a:t>, </a:t>
            </a:r>
            <a:r>
              <a:rPr lang="en-US" altLang="en-US" sz="2000" dirty="0" err="1"/>
              <a:t>struktur</a:t>
            </a:r>
            <a:r>
              <a:rPr lang="en-US" altLang="en-US" sz="2000" dirty="0"/>
              <a:t> </a:t>
            </a:r>
            <a:r>
              <a:rPr lang="en-US" altLang="en-US" sz="2000" dirty="0" err="1"/>
              <a:t>organisasi</a:t>
            </a:r>
            <a:r>
              <a:rPr lang="en-US" altLang="en-US" sz="2000" dirty="0"/>
              <a:t>).</a:t>
            </a:r>
          </a:p>
          <a:p>
            <a:pPr marL="0" indent="0" algn="just">
              <a:buNone/>
            </a:pPr>
            <a:endParaRPr lang="en-ID" dirty="0"/>
          </a:p>
        </p:txBody>
      </p:sp>
    </p:spTree>
    <p:extLst>
      <p:ext uri="{BB962C8B-B14F-4D97-AF65-F5344CB8AC3E}">
        <p14:creationId xmlns:p14="http://schemas.microsoft.com/office/powerpoint/2010/main" val="273814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D" b="1" dirty="0" err="1"/>
              <a:t>Referensi</a:t>
            </a:r>
            <a:endParaRPr lang="en-ID" b="1" dirty="0"/>
          </a:p>
        </p:txBody>
      </p:sp>
      <p:sp>
        <p:nvSpPr>
          <p:cNvPr id="3" name="Content Placeholder 2"/>
          <p:cNvSpPr>
            <a:spLocks noGrp="1"/>
          </p:cNvSpPr>
          <p:nvPr>
            <p:ph idx="1"/>
          </p:nvPr>
        </p:nvSpPr>
        <p:spPr/>
        <p:txBody>
          <a:bodyPr/>
          <a:lstStyle/>
          <a:p>
            <a:pPr marL="0" indent="0">
              <a:buNone/>
            </a:pPr>
            <a:r>
              <a:rPr lang="en-ID" dirty="0"/>
              <a:t>Antonius </a:t>
            </a:r>
            <a:r>
              <a:rPr lang="en-ID" dirty="0" err="1"/>
              <a:t>Wahyu</a:t>
            </a:r>
            <a:r>
              <a:rPr lang="en-ID" dirty="0"/>
              <a:t>. Slide MK Audit </a:t>
            </a:r>
            <a:r>
              <a:rPr lang="en-ID" dirty="0" err="1"/>
              <a:t>Sistem</a:t>
            </a:r>
            <a:r>
              <a:rPr lang="en-ID" dirty="0"/>
              <a:t> </a:t>
            </a:r>
            <a:r>
              <a:rPr lang="en-ID" dirty="0" err="1"/>
              <a:t>Informasi.STIMIK</a:t>
            </a:r>
            <a:r>
              <a:rPr lang="en-ID" dirty="0"/>
              <a:t> MDP</a:t>
            </a:r>
          </a:p>
        </p:txBody>
      </p:sp>
    </p:spTree>
    <p:extLst>
      <p:ext uri="{BB962C8B-B14F-4D97-AF65-F5344CB8AC3E}">
        <p14:creationId xmlns:p14="http://schemas.microsoft.com/office/powerpoint/2010/main" val="801908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idx="1"/>
          </p:nvPr>
        </p:nvSpPr>
        <p:spPr/>
        <p:txBody>
          <a:bodyPr/>
          <a:lstStyle/>
          <a:p>
            <a:endParaRPr lang="en-ID"/>
          </a:p>
        </p:txBody>
      </p:sp>
      <p:pic>
        <p:nvPicPr>
          <p:cNvPr id="1026" name="Picture 2" descr="https://planglueck.files.wordpress.com/2013/10/dank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832" y="347777"/>
            <a:ext cx="11103489" cy="617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72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b="1" dirty="0" err="1"/>
              <a:t>Harus</a:t>
            </a:r>
            <a:r>
              <a:rPr lang="en-US" b="1" dirty="0"/>
              <a:t> </a:t>
            </a:r>
            <a:r>
              <a:rPr lang="en-US" b="1" dirty="0" err="1"/>
              <a:t>diperhatikan</a:t>
            </a:r>
            <a:r>
              <a:rPr lang="en-US" b="1" dirty="0"/>
              <a:t> </a:t>
            </a:r>
            <a:r>
              <a:rPr lang="en-US" b="1" dirty="0" err="1"/>
              <a:t>dalam</a:t>
            </a:r>
            <a:r>
              <a:rPr lang="en-US" b="1" dirty="0"/>
              <a:t> </a:t>
            </a:r>
            <a:r>
              <a:rPr lang="en-US" b="1" dirty="0" err="1"/>
              <a:t>Pelaksanaan</a:t>
            </a:r>
            <a:r>
              <a:rPr lang="en-US" b="1" dirty="0"/>
              <a:t> Audit SI</a:t>
            </a:r>
            <a:endParaRPr lang="en-ID" dirty="0"/>
          </a:p>
        </p:txBody>
      </p:sp>
      <p:sp>
        <p:nvSpPr>
          <p:cNvPr id="3" name="Content Placeholder 2"/>
          <p:cNvSpPr>
            <a:spLocks noGrp="1"/>
          </p:cNvSpPr>
          <p:nvPr>
            <p:ph idx="1"/>
          </p:nvPr>
        </p:nvSpPr>
        <p:spPr/>
        <p:txBody>
          <a:bodyPr>
            <a:normAutofit fontScale="85000" lnSpcReduction="20000"/>
          </a:bodyPr>
          <a:lstStyle/>
          <a:p>
            <a:pPr algn="just"/>
            <a:r>
              <a:rPr lang="en-US" altLang="en-US" b="1" dirty="0" err="1" smtClean="0">
                <a:solidFill>
                  <a:srgbClr val="00B050"/>
                </a:solidFill>
              </a:rPr>
              <a:t>Pencarian</a:t>
            </a:r>
            <a:r>
              <a:rPr lang="en-US" altLang="en-US" b="1" dirty="0" smtClean="0">
                <a:solidFill>
                  <a:srgbClr val="00B050"/>
                </a:solidFill>
              </a:rPr>
              <a:t> </a:t>
            </a:r>
            <a:r>
              <a:rPr lang="en-US" altLang="en-US" b="1" dirty="0">
                <a:solidFill>
                  <a:srgbClr val="00B050"/>
                </a:solidFill>
              </a:rPr>
              <a:t>data yang </a:t>
            </a:r>
            <a:r>
              <a:rPr lang="en-US" altLang="en-US" b="1" dirty="0" err="1">
                <a:solidFill>
                  <a:srgbClr val="00B050"/>
                </a:solidFill>
              </a:rPr>
              <a:t>relevan</a:t>
            </a:r>
            <a:endParaRPr lang="en-US" altLang="en-US" b="1" dirty="0">
              <a:solidFill>
                <a:srgbClr val="00B050"/>
              </a:solidFill>
            </a:endParaRPr>
          </a:p>
          <a:p>
            <a:pPr algn="just">
              <a:buNone/>
            </a:pPr>
            <a:r>
              <a:rPr lang="en-US" altLang="en-US" dirty="0"/>
              <a:t>	</a:t>
            </a:r>
            <a:r>
              <a:rPr lang="en-US" altLang="en-US" dirty="0" err="1"/>
              <a:t>Pengaudit</a:t>
            </a:r>
            <a:r>
              <a:rPr lang="en-US" altLang="en-US" dirty="0"/>
              <a:t> SI/TI </a:t>
            </a:r>
            <a:r>
              <a:rPr lang="en-US" altLang="en-US" dirty="0" err="1"/>
              <a:t>seharusnya</a:t>
            </a:r>
            <a:r>
              <a:rPr lang="en-US" altLang="en-US" dirty="0"/>
              <a:t> </a:t>
            </a:r>
            <a:r>
              <a:rPr lang="en-US" altLang="en-US" dirty="0" err="1"/>
              <a:t>melibatkan</a:t>
            </a:r>
            <a:r>
              <a:rPr lang="en-US" altLang="en-US" dirty="0"/>
              <a:t> </a:t>
            </a:r>
            <a:r>
              <a:rPr lang="en-US" altLang="en-US" dirty="0" err="1"/>
              <a:t>dalam</a:t>
            </a:r>
            <a:r>
              <a:rPr lang="en-US" altLang="en-US" dirty="0"/>
              <a:t> </a:t>
            </a:r>
            <a:r>
              <a:rPr lang="en-US" altLang="en-US" dirty="0" err="1"/>
              <a:t>aktivitas</a:t>
            </a:r>
            <a:r>
              <a:rPr lang="en-US" altLang="en-US" dirty="0"/>
              <a:t> audit </a:t>
            </a:r>
            <a:r>
              <a:rPr lang="en-US" altLang="en-US" dirty="0" err="1"/>
              <a:t>bahwa</a:t>
            </a:r>
            <a:r>
              <a:rPr lang="en-US" altLang="en-US" dirty="0"/>
              <a:t> </a:t>
            </a:r>
            <a:r>
              <a:rPr lang="en-US" altLang="en-US" dirty="0" err="1"/>
              <a:t>seluruh</a:t>
            </a:r>
            <a:r>
              <a:rPr lang="en-US" altLang="en-US" dirty="0"/>
              <a:t> data yang </a:t>
            </a:r>
            <a:r>
              <a:rPr lang="en-US" altLang="en-US" dirty="0" err="1"/>
              <a:t>relevan</a:t>
            </a:r>
            <a:r>
              <a:rPr lang="en-US" altLang="en-US" dirty="0"/>
              <a:t> </a:t>
            </a:r>
            <a:r>
              <a:rPr lang="en-US" altLang="en-US" dirty="0" err="1"/>
              <a:t>terhadap</a:t>
            </a:r>
            <a:r>
              <a:rPr lang="en-US" altLang="en-US" dirty="0"/>
              <a:t> </a:t>
            </a:r>
            <a:r>
              <a:rPr lang="en-US" altLang="en-US" dirty="0" err="1"/>
              <a:t>tujuan</a:t>
            </a:r>
            <a:r>
              <a:rPr lang="en-US" altLang="en-US" dirty="0"/>
              <a:t> audit </a:t>
            </a:r>
            <a:r>
              <a:rPr lang="en-US" altLang="en-US" dirty="0" err="1"/>
              <a:t>telah</a:t>
            </a:r>
            <a:r>
              <a:rPr lang="en-US" altLang="en-US" dirty="0"/>
              <a:t> </a:t>
            </a:r>
            <a:r>
              <a:rPr lang="en-US" altLang="en-US" dirty="0" err="1"/>
              <a:t>ditemukan</a:t>
            </a:r>
            <a:r>
              <a:rPr lang="en-US" altLang="en-US" dirty="0"/>
              <a:t> </a:t>
            </a:r>
            <a:r>
              <a:rPr lang="en-US" altLang="en-US" dirty="0" err="1"/>
              <a:t>dari</a:t>
            </a:r>
            <a:r>
              <a:rPr lang="en-US" altLang="en-US" dirty="0"/>
              <a:t> </a:t>
            </a:r>
            <a:r>
              <a:rPr lang="en-US" altLang="en-US" dirty="0" err="1"/>
              <a:t>pihak</a:t>
            </a:r>
            <a:r>
              <a:rPr lang="en-US" altLang="en-US" dirty="0"/>
              <a:t> </a:t>
            </a:r>
            <a:r>
              <a:rPr lang="id-ID" altLang="en-US" dirty="0"/>
              <a:t> </a:t>
            </a:r>
            <a:r>
              <a:rPr lang="en-US" altLang="en-US" dirty="0" err="1"/>
              <a:t>manajemen</a:t>
            </a:r>
            <a:endParaRPr lang="en-US" altLang="en-US" dirty="0"/>
          </a:p>
          <a:p>
            <a:pPr algn="just"/>
            <a:r>
              <a:rPr lang="en-US" altLang="en-US" b="1" dirty="0" err="1">
                <a:solidFill>
                  <a:schemeClr val="accent5"/>
                </a:solidFill>
              </a:rPr>
              <a:t>Pengumpulan</a:t>
            </a:r>
            <a:r>
              <a:rPr lang="en-US" altLang="en-US" b="1" dirty="0">
                <a:solidFill>
                  <a:schemeClr val="accent5"/>
                </a:solidFill>
              </a:rPr>
              <a:t> data yang </a:t>
            </a:r>
            <a:r>
              <a:rPr lang="en-US" altLang="en-US" b="1" dirty="0" err="1">
                <a:solidFill>
                  <a:schemeClr val="accent5"/>
                </a:solidFill>
              </a:rPr>
              <a:t>relevan</a:t>
            </a:r>
            <a:endParaRPr lang="en-US" altLang="en-US" b="1" dirty="0">
              <a:solidFill>
                <a:schemeClr val="accent5"/>
              </a:solidFill>
            </a:endParaRPr>
          </a:p>
          <a:p>
            <a:pPr algn="just">
              <a:buNone/>
            </a:pPr>
            <a:r>
              <a:rPr lang="en-US" altLang="en-US" dirty="0"/>
              <a:t>	Data yang </a:t>
            </a:r>
            <a:r>
              <a:rPr lang="en-US" altLang="en-US" dirty="0" err="1"/>
              <a:t>ditemukan</a:t>
            </a:r>
            <a:r>
              <a:rPr lang="en-US" altLang="en-US" dirty="0"/>
              <a:t> </a:t>
            </a:r>
            <a:r>
              <a:rPr lang="en-US" altLang="en-US" dirty="0" err="1"/>
              <a:t>kemungkinan</a:t>
            </a:r>
            <a:r>
              <a:rPr lang="en-US" altLang="en-US" dirty="0"/>
              <a:t> </a:t>
            </a:r>
            <a:r>
              <a:rPr lang="en-US" altLang="en-US" dirty="0" err="1"/>
              <a:t>tidak</a:t>
            </a:r>
            <a:r>
              <a:rPr lang="en-US" altLang="en-US" dirty="0"/>
              <a:t> </a:t>
            </a:r>
            <a:r>
              <a:rPr lang="en-US" altLang="en-US" dirty="0" err="1"/>
              <a:t>terstruktur</a:t>
            </a:r>
            <a:r>
              <a:rPr lang="en-US" altLang="en-US" dirty="0"/>
              <a:t> </a:t>
            </a:r>
            <a:r>
              <a:rPr lang="en-US" altLang="en-US" dirty="0" err="1"/>
              <a:t>sehingga</a:t>
            </a:r>
            <a:r>
              <a:rPr lang="en-US" altLang="en-US" dirty="0"/>
              <a:t> </a:t>
            </a:r>
            <a:r>
              <a:rPr lang="en-US" altLang="en-US" dirty="0" err="1"/>
              <a:t>perlu</a:t>
            </a:r>
            <a:r>
              <a:rPr lang="en-US" altLang="en-US" dirty="0"/>
              <a:t> </a:t>
            </a:r>
            <a:r>
              <a:rPr lang="en-US" altLang="en-US" dirty="0" err="1"/>
              <a:t>memastikan</a:t>
            </a:r>
            <a:r>
              <a:rPr lang="en-US" altLang="en-US" dirty="0"/>
              <a:t> </a:t>
            </a:r>
            <a:r>
              <a:rPr lang="en-US" altLang="en-US" dirty="0" err="1"/>
              <a:t>apakah</a:t>
            </a:r>
            <a:r>
              <a:rPr lang="en-US" altLang="en-US" dirty="0"/>
              <a:t> data </a:t>
            </a:r>
            <a:r>
              <a:rPr lang="en-US" altLang="en-US" dirty="0" err="1"/>
              <a:t>telah</a:t>
            </a:r>
            <a:r>
              <a:rPr lang="en-US" altLang="en-US" dirty="0"/>
              <a:t> </a:t>
            </a:r>
            <a:r>
              <a:rPr lang="en-US" altLang="en-US" dirty="0" err="1"/>
              <a:t>dikumpulkan</a:t>
            </a:r>
            <a:r>
              <a:rPr lang="en-US" altLang="en-US" dirty="0"/>
              <a:t> </a:t>
            </a:r>
            <a:r>
              <a:rPr lang="en-US" altLang="en-US" dirty="0" err="1"/>
              <a:t>tersebut</a:t>
            </a:r>
            <a:r>
              <a:rPr lang="en-US" altLang="en-US" dirty="0"/>
              <a:t> </a:t>
            </a:r>
            <a:r>
              <a:rPr lang="en-US" altLang="en-US" dirty="0" err="1"/>
              <a:t>akurat</a:t>
            </a:r>
            <a:r>
              <a:rPr lang="en-US" altLang="en-US" dirty="0"/>
              <a:t> </a:t>
            </a:r>
            <a:r>
              <a:rPr lang="en-US" altLang="en-US" dirty="0" err="1"/>
              <a:t>dengan</a:t>
            </a:r>
            <a:r>
              <a:rPr lang="en-US" altLang="en-US" dirty="0"/>
              <a:t> </a:t>
            </a:r>
            <a:r>
              <a:rPr lang="en-US" altLang="en-US" dirty="0" err="1"/>
              <a:t>cara</a:t>
            </a:r>
            <a:r>
              <a:rPr lang="en-US" altLang="en-US" dirty="0"/>
              <a:t>: </a:t>
            </a:r>
          </a:p>
          <a:p>
            <a:pPr lvl="1" algn="just"/>
            <a:r>
              <a:rPr lang="en-US" altLang="en-US" dirty="0" err="1"/>
              <a:t>Mengkonfirmasi</a:t>
            </a:r>
            <a:r>
              <a:rPr lang="en-US" altLang="en-US" dirty="0"/>
              <a:t> </a:t>
            </a:r>
            <a:r>
              <a:rPr lang="en-US" altLang="en-US" dirty="0" err="1"/>
              <a:t>secara</a:t>
            </a:r>
            <a:r>
              <a:rPr lang="en-US" altLang="en-US" dirty="0"/>
              <a:t> formal </a:t>
            </a:r>
            <a:r>
              <a:rPr lang="en-US" altLang="en-US" dirty="0" err="1"/>
              <a:t>terhadap</a:t>
            </a:r>
            <a:r>
              <a:rPr lang="en-US" altLang="en-US" dirty="0"/>
              <a:t> </a:t>
            </a:r>
            <a:r>
              <a:rPr lang="en-US" altLang="en-US" dirty="0" err="1"/>
              <a:t>pelaku</a:t>
            </a:r>
            <a:r>
              <a:rPr lang="en-US" altLang="en-US" dirty="0"/>
              <a:t> </a:t>
            </a:r>
            <a:r>
              <a:rPr lang="en-US" altLang="en-US" dirty="0" err="1"/>
              <a:t>bisnis</a:t>
            </a:r>
            <a:r>
              <a:rPr lang="en-US" altLang="en-US" dirty="0"/>
              <a:t> </a:t>
            </a:r>
            <a:r>
              <a:rPr lang="en-US" altLang="en-US" dirty="0" err="1"/>
              <a:t>terkait</a:t>
            </a:r>
            <a:endParaRPr lang="en-US" altLang="en-US" dirty="0"/>
          </a:p>
          <a:p>
            <a:pPr lvl="1" algn="just"/>
            <a:r>
              <a:rPr lang="en-US" altLang="en-US" dirty="0" err="1"/>
              <a:t>Memastikan</a:t>
            </a:r>
            <a:r>
              <a:rPr lang="en-US" altLang="en-US" dirty="0"/>
              <a:t> </a:t>
            </a:r>
            <a:r>
              <a:rPr lang="en-US" altLang="en-US" dirty="0" err="1"/>
              <a:t>keberadaan</a:t>
            </a:r>
            <a:r>
              <a:rPr lang="en-US" altLang="en-US" dirty="0"/>
              <a:t> </a:t>
            </a:r>
            <a:r>
              <a:rPr lang="en-US" altLang="en-US" dirty="0" err="1"/>
              <a:t>dokumen</a:t>
            </a:r>
            <a:r>
              <a:rPr lang="en-US" altLang="en-US" dirty="0"/>
              <a:t> formal yang </a:t>
            </a:r>
            <a:r>
              <a:rPr lang="en-US" altLang="en-US" dirty="0" err="1"/>
              <a:t>mendokumentasikan</a:t>
            </a:r>
            <a:r>
              <a:rPr lang="en-US" altLang="en-US" dirty="0"/>
              <a:t> </a:t>
            </a:r>
            <a:r>
              <a:rPr lang="en-US" altLang="en-US" dirty="0" err="1"/>
              <a:t>aktivitas</a:t>
            </a:r>
            <a:r>
              <a:rPr lang="en-US" altLang="en-US" dirty="0"/>
              <a:t> </a:t>
            </a:r>
            <a:r>
              <a:rPr lang="en-US" altLang="en-US" dirty="0" err="1"/>
              <a:t>bisnis</a:t>
            </a:r>
            <a:r>
              <a:rPr lang="en-US" altLang="en-US" dirty="0"/>
              <a:t> </a:t>
            </a:r>
            <a:r>
              <a:rPr lang="en-US" altLang="en-US" dirty="0" err="1"/>
              <a:t>terkait</a:t>
            </a:r>
            <a:r>
              <a:rPr lang="en-US" altLang="en-US" dirty="0"/>
              <a:t>.</a:t>
            </a:r>
          </a:p>
          <a:p>
            <a:pPr algn="just"/>
            <a:r>
              <a:rPr lang="en-US" altLang="en-US" b="1" dirty="0" err="1">
                <a:solidFill>
                  <a:srgbClr val="FFC000"/>
                </a:solidFill>
              </a:rPr>
              <a:t>Klasifikasi</a:t>
            </a:r>
            <a:r>
              <a:rPr lang="en-US" altLang="en-US" b="1" dirty="0">
                <a:solidFill>
                  <a:srgbClr val="FFC000"/>
                </a:solidFill>
              </a:rPr>
              <a:t> data yang </a:t>
            </a:r>
            <a:r>
              <a:rPr lang="en-US" altLang="en-US" b="1" dirty="0" err="1">
                <a:solidFill>
                  <a:srgbClr val="FFC000"/>
                </a:solidFill>
              </a:rPr>
              <a:t>relevan</a:t>
            </a:r>
            <a:endParaRPr lang="en-US" altLang="en-US" b="1" dirty="0">
              <a:solidFill>
                <a:srgbClr val="FFC000"/>
              </a:solidFill>
            </a:endParaRPr>
          </a:p>
          <a:p>
            <a:pPr algn="just">
              <a:buNone/>
            </a:pPr>
            <a:r>
              <a:rPr lang="en-US" altLang="en-US" dirty="0"/>
              <a:t>	</a:t>
            </a:r>
            <a:r>
              <a:rPr lang="en-US" altLang="en-US" dirty="0" err="1"/>
              <a:t>Klasifikasi</a:t>
            </a:r>
            <a:r>
              <a:rPr lang="en-US" altLang="en-US" dirty="0"/>
              <a:t> </a:t>
            </a:r>
            <a:r>
              <a:rPr lang="en-US" altLang="en-US" dirty="0" err="1"/>
              <a:t>merupakan</a:t>
            </a:r>
            <a:r>
              <a:rPr lang="en-US" altLang="en-US" dirty="0"/>
              <a:t> </a:t>
            </a:r>
            <a:r>
              <a:rPr lang="en-US" altLang="en-US" dirty="0" err="1"/>
              <a:t>aktivitas</a:t>
            </a:r>
            <a:r>
              <a:rPr lang="en-US" altLang="en-US" dirty="0"/>
              <a:t> </a:t>
            </a:r>
            <a:r>
              <a:rPr lang="en-US" altLang="en-US" dirty="0" err="1"/>
              <a:t>penting</a:t>
            </a:r>
            <a:r>
              <a:rPr lang="en-US" altLang="en-US" dirty="0"/>
              <a:t> yang </a:t>
            </a:r>
            <a:r>
              <a:rPr lang="en-US" altLang="en-US" dirty="0" err="1"/>
              <a:t>memungkinkan</a:t>
            </a:r>
            <a:r>
              <a:rPr lang="en-US" altLang="en-US" dirty="0"/>
              <a:t> </a:t>
            </a:r>
            <a:r>
              <a:rPr lang="en-US" altLang="en-US" dirty="0" err="1"/>
              <a:t>pengaudit</a:t>
            </a:r>
            <a:r>
              <a:rPr lang="en-US" altLang="en-US" dirty="0"/>
              <a:t> </a:t>
            </a:r>
            <a:r>
              <a:rPr lang="en-US" altLang="en-US" dirty="0" err="1"/>
              <a:t>untuk</a:t>
            </a:r>
            <a:r>
              <a:rPr lang="en-US" altLang="en-US" dirty="0"/>
              <a:t> </a:t>
            </a:r>
            <a:r>
              <a:rPr lang="en-US" altLang="en-US" dirty="0" err="1"/>
              <a:t>melaksanakan</a:t>
            </a:r>
            <a:r>
              <a:rPr lang="en-US" altLang="en-US" dirty="0"/>
              <a:t> </a:t>
            </a:r>
            <a:r>
              <a:rPr lang="en-US" altLang="en-US" dirty="0" err="1"/>
              <a:t>prosedur</a:t>
            </a:r>
            <a:r>
              <a:rPr lang="en-US" altLang="en-US" dirty="0"/>
              <a:t> audit </a:t>
            </a:r>
            <a:r>
              <a:rPr lang="en-US" altLang="en-US" dirty="0" err="1"/>
              <a:t>secara</a:t>
            </a:r>
            <a:r>
              <a:rPr lang="en-US" altLang="en-US" dirty="0"/>
              <a:t> </a:t>
            </a:r>
            <a:r>
              <a:rPr lang="en-US" altLang="en-US" dirty="0" err="1"/>
              <a:t>efesien</a:t>
            </a:r>
            <a:r>
              <a:rPr lang="en-US" altLang="en-US" dirty="0"/>
              <a:t> </a:t>
            </a:r>
            <a:r>
              <a:rPr lang="en-US" altLang="en-US" dirty="0" err="1"/>
              <a:t>dan</a:t>
            </a:r>
            <a:r>
              <a:rPr lang="en-US" altLang="en-US" dirty="0"/>
              <a:t> </a:t>
            </a:r>
            <a:r>
              <a:rPr lang="en-US" altLang="en-US" dirty="0" err="1"/>
              <a:t>efektif</a:t>
            </a:r>
            <a:r>
              <a:rPr lang="en-US" altLang="en-US" dirty="0"/>
              <a:t>.</a:t>
            </a:r>
          </a:p>
          <a:p>
            <a:pPr algn="just"/>
            <a:r>
              <a:rPr lang="en-US" altLang="en-US" b="1" dirty="0" err="1">
                <a:solidFill>
                  <a:schemeClr val="accent2"/>
                </a:solidFill>
              </a:rPr>
              <a:t>Pengontrolan</a:t>
            </a:r>
            <a:r>
              <a:rPr lang="en-US" altLang="en-US" b="1" dirty="0">
                <a:solidFill>
                  <a:schemeClr val="accent2"/>
                </a:solidFill>
              </a:rPr>
              <a:t> data yang </a:t>
            </a:r>
            <a:r>
              <a:rPr lang="en-US" altLang="en-US" b="1" dirty="0" err="1">
                <a:solidFill>
                  <a:schemeClr val="accent2"/>
                </a:solidFill>
              </a:rPr>
              <a:t>relevan</a:t>
            </a:r>
            <a:endParaRPr lang="en-US" altLang="en-US" b="1" dirty="0">
              <a:solidFill>
                <a:schemeClr val="accent2"/>
              </a:solidFill>
            </a:endParaRPr>
          </a:p>
          <a:p>
            <a:pPr algn="just">
              <a:buNone/>
            </a:pPr>
            <a:r>
              <a:rPr lang="en-US" altLang="en-US" dirty="0"/>
              <a:t>	</a:t>
            </a:r>
            <a:r>
              <a:rPr lang="en-US" altLang="en-US" dirty="0" err="1"/>
              <a:t>Keterpaduan</a:t>
            </a:r>
            <a:r>
              <a:rPr lang="en-US" altLang="en-US" dirty="0"/>
              <a:t> data yang </a:t>
            </a:r>
            <a:r>
              <a:rPr lang="en-US" altLang="en-US" dirty="0" err="1"/>
              <a:t>terkait</a:t>
            </a:r>
            <a:r>
              <a:rPr lang="en-US" altLang="en-US" dirty="0"/>
              <a:t> </a:t>
            </a:r>
            <a:r>
              <a:rPr lang="en-US" altLang="en-US" dirty="0" err="1"/>
              <a:t>dengan</a:t>
            </a:r>
            <a:r>
              <a:rPr lang="en-US" altLang="en-US" dirty="0"/>
              <a:t> Audit SI/TI </a:t>
            </a:r>
            <a:r>
              <a:rPr lang="en-US" altLang="en-US" dirty="0" err="1"/>
              <a:t>secara</a:t>
            </a:r>
            <a:r>
              <a:rPr lang="en-US" altLang="en-US" dirty="0"/>
              <a:t> </a:t>
            </a:r>
            <a:r>
              <a:rPr lang="en-US" altLang="en-US" dirty="0" err="1"/>
              <a:t>langsung</a:t>
            </a:r>
            <a:r>
              <a:rPr lang="en-US" altLang="en-US" dirty="0"/>
              <a:t> </a:t>
            </a:r>
            <a:r>
              <a:rPr lang="en-US" altLang="en-US" dirty="0" err="1"/>
              <a:t>berhubungan</a:t>
            </a:r>
            <a:r>
              <a:rPr lang="en-US" altLang="en-US" dirty="0"/>
              <a:t> </a:t>
            </a:r>
            <a:r>
              <a:rPr lang="en-US" altLang="en-US" dirty="0" err="1"/>
              <a:t>dengan</a:t>
            </a:r>
            <a:r>
              <a:rPr lang="en-US" altLang="en-US" dirty="0"/>
              <a:t> </a:t>
            </a:r>
            <a:r>
              <a:rPr lang="en-US" altLang="en-US" dirty="0" err="1"/>
              <a:t>kecukupan</a:t>
            </a:r>
            <a:r>
              <a:rPr lang="en-US" altLang="en-US" dirty="0"/>
              <a:t> </a:t>
            </a:r>
            <a:r>
              <a:rPr lang="en-US" altLang="en-US" dirty="0" err="1"/>
              <a:t>kontrol</a:t>
            </a:r>
            <a:r>
              <a:rPr lang="en-US" altLang="en-US" dirty="0"/>
              <a:t> </a:t>
            </a:r>
            <a:r>
              <a:rPr lang="en-US" altLang="en-US" dirty="0" err="1"/>
              <a:t>dari</a:t>
            </a:r>
            <a:r>
              <a:rPr lang="en-US" altLang="en-US" dirty="0"/>
              <a:t> data yang </a:t>
            </a:r>
            <a:r>
              <a:rPr lang="en-US" altLang="en-US" dirty="0" err="1"/>
              <a:t>dikumpulkan</a:t>
            </a:r>
            <a:r>
              <a:rPr lang="en-US" altLang="en-US" dirty="0"/>
              <a:t>, </a:t>
            </a:r>
            <a:r>
              <a:rPr lang="en-US" altLang="en-US" dirty="0" err="1"/>
              <a:t>diproses</a:t>
            </a:r>
            <a:r>
              <a:rPr lang="en-US" altLang="en-US" dirty="0"/>
              <a:t>, </a:t>
            </a:r>
            <a:r>
              <a:rPr lang="en-US" altLang="en-US" dirty="0" err="1"/>
              <a:t>disimpan</a:t>
            </a:r>
            <a:r>
              <a:rPr lang="en-US" altLang="en-US" dirty="0"/>
              <a:t> </a:t>
            </a:r>
            <a:r>
              <a:rPr lang="en-US" altLang="en-US" dirty="0" err="1"/>
              <a:t>dan</a:t>
            </a:r>
            <a:r>
              <a:rPr lang="en-US" altLang="en-US" dirty="0"/>
              <a:t> </a:t>
            </a:r>
            <a:r>
              <a:rPr lang="en-US" altLang="en-US" dirty="0" err="1"/>
              <a:t>dilaporkan</a:t>
            </a:r>
            <a:r>
              <a:rPr lang="en-US" altLang="en-US" dirty="0"/>
              <a:t>.</a:t>
            </a:r>
          </a:p>
          <a:p>
            <a:pPr marL="0" indent="0" algn="just">
              <a:buNone/>
            </a:pPr>
            <a:endParaRPr lang="en-ID" dirty="0"/>
          </a:p>
        </p:txBody>
      </p:sp>
    </p:spTree>
    <p:extLst>
      <p:ext uri="{BB962C8B-B14F-4D97-AF65-F5344CB8AC3E}">
        <p14:creationId xmlns:p14="http://schemas.microsoft.com/office/powerpoint/2010/main" val="239934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a:t>Teknik</a:t>
            </a:r>
            <a:r>
              <a:rPr lang="en-US" b="1" dirty="0"/>
              <a:t> </a:t>
            </a:r>
            <a:r>
              <a:rPr lang="en-US" b="1" dirty="0" err="1"/>
              <a:t>Pengumpulan</a:t>
            </a:r>
            <a:r>
              <a:rPr lang="en-US" b="1" dirty="0"/>
              <a:t> Data</a:t>
            </a:r>
            <a:endParaRPr lang="en-ID" dirty="0"/>
          </a:p>
        </p:txBody>
      </p:sp>
      <p:sp>
        <p:nvSpPr>
          <p:cNvPr id="3" name="Content Placeholder 2"/>
          <p:cNvSpPr>
            <a:spLocks noGrp="1"/>
          </p:cNvSpPr>
          <p:nvPr>
            <p:ph idx="1"/>
          </p:nvPr>
        </p:nvSpPr>
        <p:spPr/>
        <p:txBody>
          <a:bodyPr>
            <a:normAutofit/>
          </a:bodyPr>
          <a:lstStyle/>
          <a:p>
            <a:pPr>
              <a:buNone/>
            </a:pPr>
            <a:r>
              <a:rPr lang="en-US" altLang="en-US" sz="2000" dirty="0" err="1"/>
              <a:t>Beberapa</a:t>
            </a:r>
            <a:r>
              <a:rPr lang="en-US" altLang="en-US" sz="2000" dirty="0"/>
              <a:t> </a:t>
            </a:r>
            <a:r>
              <a:rPr lang="en-US" altLang="en-US" sz="2000" dirty="0" err="1"/>
              <a:t>teknik</a:t>
            </a:r>
            <a:r>
              <a:rPr lang="en-US" altLang="en-US" sz="2000" dirty="0"/>
              <a:t> </a:t>
            </a:r>
            <a:r>
              <a:rPr lang="en-US" altLang="en-US" sz="2000" dirty="0" err="1"/>
              <a:t>pengumpulan</a:t>
            </a:r>
            <a:r>
              <a:rPr lang="en-US" altLang="en-US" sz="2000" dirty="0"/>
              <a:t> data </a:t>
            </a:r>
            <a:r>
              <a:rPr lang="en-US" altLang="en-US" sz="2000" dirty="0" err="1"/>
              <a:t>dapat</a:t>
            </a:r>
            <a:r>
              <a:rPr lang="en-US" altLang="en-US" sz="2000" dirty="0"/>
              <a:t> </a:t>
            </a:r>
            <a:r>
              <a:rPr lang="en-US" altLang="en-US" sz="2000" dirty="0" err="1"/>
              <a:t>digunakan</a:t>
            </a:r>
            <a:r>
              <a:rPr lang="en-US" altLang="en-US" sz="2000" dirty="0"/>
              <a:t> </a:t>
            </a:r>
            <a:r>
              <a:rPr lang="en-US" altLang="en-US" sz="2000" dirty="0" err="1"/>
              <a:t>dalam</a:t>
            </a:r>
            <a:r>
              <a:rPr lang="en-US" altLang="en-US" sz="2000" dirty="0"/>
              <a:t> </a:t>
            </a:r>
            <a:r>
              <a:rPr lang="en-US" altLang="en-US" sz="2000" dirty="0" err="1"/>
              <a:t>pengidentifikasian</a:t>
            </a:r>
            <a:r>
              <a:rPr lang="en-US" altLang="en-US" sz="2000" dirty="0"/>
              <a:t> </a:t>
            </a:r>
            <a:r>
              <a:rPr lang="en-US" altLang="en-US" sz="2000" dirty="0" err="1"/>
              <a:t>kondisi</a:t>
            </a:r>
            <a:r>
              <a:rPr lang="en-US" altLang="en-US" sz="2000" dirty="0"/>
              <a:t> </a:t>
            </a:r>
            <a:r>
              <a:rPr lang="en-US" altLang="en-US" sz="2000" dirty="0" err="1"/>
              <a:t>eksisting</a:t>
            </a:r>
            <a:r>
              <a:rPr lang="en-US" altLang="en-US" sz="2000" dirty="0"/>
              <a:t> </a:t>
            </a:r>
            <a:r>
              <a:rPr lang="en-US" altLang="en-US" sz="2000" dirty="0" err="1"/>
              <a:t>antara</a:t>
            </a:r>
            <a:r>
              <a:rPr lang="en-US" altLang="en-US" sz="2000" dirty="0"/>
              <a:t> lain: </a:t>
            </a:r>
            <a:endParaRPr lang="id-ID" altLang="en-US" sz="2000" dirty="0"/>
          </a:p>
          <a:p>
            <a:pPr marL="0" indent="0">
              <a:buNone/>
            </a:pPr>
            <a:r>
              <a:rPr lang="fi-FI" dirty="0"/>
              <a:t/>
            </a:r>
            <a:br>
              <a:rPr lang="fi-FI" dirty="0"/>
            </a:br>
            <a:endParaRPr lang="en-ID" dirty="0"/>
          </a:p>
        </p:txBody>
      </p:sp>
      <p:graphicFrame>
        <p:nvGraphicFramePr>
          <p:cNvPr id="4" name="Diagram 3"/>
          <p:cNvGraphicFramePr/>
          <p:nvPr>
            <p:extLst>
              <p:ext uri="{D42A27DB-BD31-4B8C-83A1-F6EECF244321}">
                <p14:modId xmlns:p14="http://schemas.microsoft.com/office/powerpoint/2010/main" val="2042381171"/>
              </p:ext>
            </p:extLst>
          </p:nvPr>
        </p:nvGraphicFramePr>
        <p:xfrm>
          <a:off x="2031999" y="719666"/>
          <a:ext cx="9600224" cy="6041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98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1. </a:t>
            </a:r>
            <a:r>
              <a:rPr lang="en-US" b="1" dirty="0" err="1"/>
              <a:t>Wawancara</a:t>
            </a:r>
            <a:endParaRPr lang="en-ID" dirty="0"/>
          </a:p>
        </p:txBody>
      </p:sp>
      <p:sp>
        <p:nvSpPr>
          <p:cNvPr id="3" name="Content Placeholder 2"/>
          <p:cNvSpPr>
            <a:spLocks noGrp="1"/>
          </p:cNvSpPr>
          <p:nvPr>
            <p:ph idx="1"/>
          </p:nvPr>
        </p:nvSpPr>
        <p:spPr/>
        <p:txBody>
          <a:bodyPr/>
          <a:lstStyle/>
          <a:p>
            <a:pPr algn="just"/>
            <a:r>
              <a:rPr lang="en-US" altLang="en-US" dirty="0"/>
              <a:t>Proses </a:t>
            </a:r>
            <a:r>
              <a:rPr lang="en-US" altLang="en-US" dirty="0" err="1"/>
              <a:t>wawancara</a:t>
            </a:r>
            <a:r>
              <a:rPr lang="en-US" altLang="en-US" dirty="0"/>
              <a:t> </a:t>
            </a:r>
            <a:r>
              <a:rPr lang="en-US" altLang="en-US" dirty="0" err="1"/>
              <a:t>dilakukan</a:t>
            </a:r>
            <a:r>
              <a:rPr lang="en-US" altLang="en-US" dirty="0"/>
              <a:t> </a:t>
            </a:r>
            <a:r>
              <a:rPr lang="en-US" altLang="en-US" dirty="0" err="1"/>
              <a:t>untuk</a:t>
            </a:r>
            <a:r>
              <a:rPr lang="en-US" altLang="en-US" dirty="0"/>
              <a:t> </a:t>
            </a:r>
            <a:r>
              <a:rPr lang="en-US" altLang="en-US" b="1" dirty="0" err="1"/>
              <a:t>mengetahui</a:t>
            </a:r>
            <a:r>
              <a:rPr lang="en-US" altLang="en-US" b="1" dirty="0"/>
              <a:t> proses </a:t>
            </a:r>
            <a:r>
              <a:rPr lang="en-US" altLang="en-US" b="1" dirty="0" err="1"/>
              <a:t>bisnis</a:t>
            </a:r>
            <a:r>
              <a:rPr lang="en-US" altLang="en-US" b="1" dirty="0"/>
              <a:t> yang </a:t>
            </a:r>
            <a:r>
              <a:rPr lang="en-US" altLang="en-US" b="1" dirty="0" err="1"/>
              <a:t>ada</a:t>
            </a:r>
            <a:r>
              <a:rPr lang="en-US" altLang="en-US" b="1" dirty="0"/>
              <a:t> di </a:t>
            </a:r>
            <a:r>
              <a:rPr lang="en-US" altLang="en-US" b="1" dirty="0" err="1"/>
              <a:t>perusahaan</a:t>
            </a:r>
            <a:r>
              <a:rPr lang="en-US" altLang="en-US" dirty="0"/>
              <a:t>. </a:t>
            </a:r>
          </a:p>
          <a:p>
            <a:pPr algn="just"/>
            <a:r>
              <a:rPr lang="en-US" altLang="en-US" dirty="0" err="1"/>
              <a:t>Tahap</a:t>
            </a:r>
            <a:r>
              <a:rPr lang="en-US" altLang="en-US" dirty="0"/>
              <a:t> </a:t>
            </a:r>
            <a:r>
              <a:rPr lang="en-US" altLang="en-US" dirty="0" err="1"/>
              <a:t>pertama</a:t>
            </a:r>
            <a:r>
              <a:rPr lang="en-US" altLang="en-US" dirty="0"/>
              <a:t> </a:t>
            </a:r>
            <a:r>
              <a:rPr lang="en-US" altLang="en-US" dirty="0" err="1"/>
              <a:t>dalam</a:t>
            </a:r>
            <a:r>
              <a:rPr lang="en-US" altLang="en-US" dirty="0"/>
              <a:t> proses </a:t>
            </a:r>
            <a:r>
              <a:rPr lang="en-US" altLang="en-US" dirty="0" err="1"/>
              <a:t>wawancara</a:t>
            </a:r>
            <a:r>
              <a:rPr lang="en-US" altLang="en-US" dirty="0"/>
              <a:t> </a:t>
            </a:r>
            <a:r>
              <a:rPr lang="en-US" altLang="en-US" dirty="0" err="1"/>
              <a:t>adalah</a:t>
            </a:r>
            <a:r>
              <a:rPr lang="en-US" altLang="en-US" dirty="0"/>
              <a:t> </a:t>
            </a:r>
            <a:r>
              <a:rPr lang="en-US" altLang="en-US" b="1" dirty="0" err="1"/>
              <a:t>mengenali</a:t>
            </a:r>
            <a:r>
              <a:rPr lang="en-US" altLang="en-US" b="1" dirty="0"/>
              <a:t> </a:t>
            </a:r>
            <a:r>
              <a:rPr lang="en-US" altLang="en-US" b="1" dirty="0" err="1"/>
              <a:t>pihak</a:t>
            </a:r>
            <a:r>
              <a:rPr lang="en-ID" altLang="en-US" b="1" dirty="0"/>
              <a:t>-</a:t>
            </a:r>
            <a:r>
              <a:rPr lang="en-ID" altLang="en-US" b="1" dirty="0" err="1"/>
              <a:t>pihak</a:t>
            </a:r>
            <a:r>
              <a:rPr lang="en-US" altLang="en-US" b="1" dirty="0"/>
              <a:t> yang </a:t>
            </a:r>
            <a:r>
              <a:rPr lang="en-US" altLang="en-US" b="1" dirty="0" err="1"/>
              <a:t>bertanggung</a:t>
            </a:r>
            <a:r>
              <a:rPr lang="en-US" altLang="en-US" b="1" dirty="0"/>
              <a:t> </a:t>
            </a:r>
            <a:r>
              <a:rPr lang="en-US" altLang="en-US" b="1" dirty="0" err="1"/>
              <a:t>jawab</a:t>
            </a:r>
            <a:r>
              <a:rPr lang="en-US" altLang="en-US" b="1" dirty="0"/>
              <a:t> </a:t>
            </a:r>
            <a:r>
              <a:rPr lang="en-US" altLang="en-US" b="1" dirty="0" err="1"/>
              <a:t>terhadap</a:t>
            </a:r>
            <a:r>
              <a:rPr lang="en-US" altLang="en-US" b="1" dirty="0"/>
              <a:t> </a:t>
            </a:r>
            <a:r>
              <a:rPr lang="en-US" altLang="en-US" b="1" dirty="0" err="1"/>
              <a:t>setiap</a:t>
            </a:r>
            <a:r>
              <a:rPr lang="en-US" altLang="en-US" b="1" dirty="0"/>
              <a:t> proses yang </a:t>
            </a:r>
            <a:r>
              <a:rPr lang="en-US" altLang="en-US" b="1" dirty="0" err="1"/>
              <a:t>berlangsung</a:t>
            </a:r>
            <a:r>
              <a:rPr lang="en-US" altLang="en-US" b="1" dirty="0"/>
              <a:t> di </a:t>
            </a:r>
            <a:r>
              <a:rPr lang="en-US" altLang="en-US" b="1" dirty="0" err="1"/>
              <a:t>perusahaan</a:t>
            </a:r>
            <a:r>
              <a:rPr lang="en-US" altLang="en-US" b="1" dirty="0"/>
              <a:t>.</a:t>
            </a:r>
          </a:p>
          <a:p>
            <a:pPr algn="just"/>
            <a:r>
              <a:rPr lang="en-US" altLang="en-US" dirty="0" err="1"/>
              <a:t>Pengaudit</a:t>
            </a:r>
            <a:r>
              <a:rPr lang="en-US" altLang="en-US" dirty="0"/>
              <a:t> SI/TI juga </a:t>
            </a:r>
            <a:r>
              <a:rPr lang="en-US" altLang="en-US" b="1" dirty="0" err="1"/>
              <a:t>perlu</a:t>
            </a:r>
            <a:r>
              <a:rPr lang="en-US" altLang="en-US" b="1" dirty="0"/>
              <a:t> </a:t>
            </a:r>
            <a:r>
              <a:rPr lang="en-US" altLang="en-US" b="1" dirty="0" err="1"/>
              <a:t>melibatkan</a:t>
            </a:r>
            <a:r>
              <a:rPr lang="en-US" altLang="en-US" b="1" dirty="0"/>
              <a:t> </a:t>
            </a:r>
            <a:r>
              <a:rPr lang="en-US" altLang="en-US" b="1" dirty="0" err="1"/>
              <a:t>manajer</a:t>
            </a:r>
            <a:r>
              <a:rPr lang="en-US" altLang="en-US" b="1" dirty="0"/>
              <a:t> </a:t>
            </a:r>
            <a:r>
              <a:rPr lang="en-US" altLang="en-US" b="1" dirty="0" err="1"/>
              <a:t>masing</a:t>
            </a:r>
            <a:r>
              <a:rPr lang="en-ID" altLang="en-US" b="1" dirty="0"/>
              <a:t>-</a:t>
            </a:r>
            <a:r>
              <a:rPr lang="en-ID" altLang="en-US" b="1" dirty="0" err="1"/>
              <a:t>masing</a:t>
            </a:r>
            <a:r>
              <a:rPr lang="en-US" altLang="en-US" b="1" dirty="0"/>
              <a:t> </a:t>
            </a:r>
            <a:r>
              <a:rPr lang="en-US" altLang="en-US" b="1" dirty="0" err="1"/>
              <a:t>divisi</a:t>
            </a:r>
            <a:r>
              <a:rPr lang="en-US" altLang="en-US" b="1" dirty="0"/>
              <a:t> </a:t>
            </a:r>
          </a:p>
          <a:p>
            <a:pPr algn="just"/>
            <a:r>
              <a:rPr lang="en-US" altLang="en-US" dirty="0" err="1"/>
              <a:t>Untuk</a:t>
            </a:r>
            <a:r>
              <a:rPr lang="en-US" altLang="en-US" dirty="0"/>
              <a:t> </a:t>
            </a:r>
            <a:r>
              <a:rPr lang="en-US" altLang="en-US" b="1" dirty="0" err="1"/>
              <a:t>mengidentifikasi</a:t>
            </a:r>
            <a:r>
              <a:rPr lang="en-US" altLang="en-US" b="1" dirty="0"/>
              <a:t> </a:t>
            </a:r>
            <a:r>
              <a:rPr lang="en-US" altLang="en-US" b="1" dirty="0" err="1"/>
              <a:t>pegawai</a:t>
            </a:r>
            <a:r>
              <a:rPr lang="en-US" altLang="en-US" b="1" dirty="0"/>
              <a:t> yang </a:t>
            </a:r>
            <a:r>
              <a:rPr lang="en-US" altLang="en-US" b="1" dirty="0" err="1"/>
              <a:t>bisa</a:t>
            </a:r>
            <a:r>
              <a:rPr lang="en-US" altLang="en-US" b="1" dirty="0"/>
              <a:t> </a:t>
            </a:r>
            <a:r>
              <a:rPr lang="en-US" altLang="en-US" b="1" dirty="0" err="1"/>
              <a:t>diwawancarai</a:t>
            </a:r>
            <a:r>
              <a:rPr lang="en-US" altLang="en-US" b="1" dirty="0"/>
              <a:t> </a:t>
            </a:r>
            <a:r>
              <a:rPr lang="en-US" altLang="en-US" b="1" dirty="0" err="1"/>
              <a:t>sesuai</a:t>
            </a:r>
            <a:r>
              <a:rPr lang="en-US" altLang="en-US" b="1" dirty="0"/>
              <a:t> </a:t>
            </a:r>
            <a:r>
              <a:rPr lang="en-US" altLang="en-US" b="1" dirty="0" err="1"/>
              <a:t>dengan</a:t>
            </a:r>
            <a:r>
              <a:rPr lang="en-US" altLang="en-US" b="1" dirty="0"/>
              <a:t> </a:t>
            </a:r>
            <a:r>
              <a:rPr lang="en-US" altLang="en-US" b="1" dirty="0" err="1"/>
              <a:t>kebutuhan</a:t>
            </a:r>
            <a:r>
              <a:rPr lang="en-US" altLang="en-US" b="1" dirty="0"/>
              <a:t> </a:t>
            </a:r>
            <a:r>
              <a:rPr lang="en-US" altLang="en-US" b="1" dirty="0" err="1"/>
              <a:t>informasi</a:t>
            </a:r>
            <a:r>
              <a:rPr lang="en-US" altLang="en-US" dirty="0"/>
              <a:t> </a:t>
            </a:r>
            <a:r>
              <a:rPr lang="en-US" altLang="en-US" dirty="0" err="1"/>
              <a:t>dan</a:t>
            </a:r>
            <a:r>
              <a:rPr lang="en-US" altLang="en-US" dirty="0"/>
              <a:t> </a:t>
            </a:r>
            <a:r>
              <a:rPr lang="en-US" altLang="en-US" dirty="0" err="1"/>
              <a:t>bagaimana</a:t>
            </a:r>
            <a:r>
              <a:rPr lang="en-US" altLang="en-US" dirty="0"/>
              <a:t> </a:t>
            </a:r>
            <a:r>
              <a:rPr lang="en-US" altLang="en-US" dirty="0" err="1"/>
              <a:t>meminta</a:t>
            </a:r>
            <a:r>
              <a:rPr lang="en-US" altLang="en-US" dirty="0"/>
              <a:t> </a:t>
            </a:r>
            <a:r>
              <a:rPr lang="en-US" altLang="en-US" dirty="0" err="1"/>
              <a:t>kerjasama</a:t>
            </a:r>
            <a:r>
              <a:rPr lang="en-US" altLang="en-US" dirty="0"/>
              <a:t> </a:t>
            </a:r>
            <a:r>
              <a:rPr lang="en-US" altLang="en-US" dirty="0" err="1"/>
              <a:t>pihak</a:t>
            </a:r>
            <a:r>
              <a:rPr lang="en-US" altLang="en-US" dirty="0"/>
              <a:t> yang </a:t>
            </a:r>
            <a:r>
              <a:rPr lang="en-US" altLang="en-US" dirty="0" err="1"/>
              <a:t>bersangkutan</a:t>
            </a:r>
            <a:r>
              <a:rPr lang="en-US" altLang="en-US" dirty="0"/>
              <a:t>.</a:t>
            </a:r>
          </a:p>
          <a:p>
            <a:pPr algn="just"/>
            <a:endParaRPr lang="en-ID" dirty="0"/>
          </a:p>
        </p:txBody>
      </p:sp>
    </p:spTree>
    <p:extLst>
      <p:ext uri="{BB962C8B-B14F-4D97-AF65-F5344CB8AC3E}">
        <p14:creationId xmlns:p14="http://schemas.microsoft.com/office/powerpoint/2010/main" val="77711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a:t>Sebelum</a:t>
            </a:r>
            <a:r>
              <a:rPr lang="en-US" b="1" dirty="0"/>
              <a:t> </a:t>
            </a:r>
            <a:r>
              <a:rPr lang="en-US" b="1" dirty="0" err="1"/>
              <a:t>Wawancara</a:t>
            </a:r>
            <a:endParaRPr lang="en-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44044948"/>
              </p:ext>
            </p:extLst>
          </p:nvPr>
        </p:nvGraphicFramePr>
        <p:xfrm>
          <a:off x="395288" y="1128713"/>
          <a:ext cx="11447462" cy="504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98938" y="1622112"/>
            <a:ext cx="53572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1</a:t>
            </a:r>
          </a:p>
        </p:txBody>
      </p:sp>
      <p:sp>
        <p:nvSpPr>
          <p:cNvPr id="8" name="Rectangle 7"/>
          <p:cNvSpPr/>
          <p:nvPr/>
        </p:nvSpPr>
        <p:spPr>
          <a:xfrm>
            <a:off x="1177007" y="3191173"/>
            <a:ext cx="535724" cy="923330"/>
          </a:xfrm>
          <a:prstGeom prst="rect">
            <a:avLst/>
          </a:prstGeom>
          <a:noFill/>
        </p:spPr>
        <p:txBody>
          <a:bodyPr wrap="none" lIns="91440" tIns="45720" rIns="91440" bIns="45720">
            <a:spAutoFit/>
          </a:bodyPr>
          <a:lstStyle/>
          <a:p>
            <a:pPr algn="ctr"/>
            <a:r>
              <a:rPr lang="en-US" sz="5400" b="1" cap="none" spc="0" dirty="0">
                <a:ln w="22225">
                  <a:solidFill>
                    <a:schemeClr val="accent6"/>
                  </a:solidFill>
                  <a:prstDash val="solid"/>
                </a:ln>
                <a:solidFill>
                  <a:schemeClr val="accent2">
                    <a:lumMod val="40000"/>
                    <a:lumOff val="60000"/>
                  </a:schemeClr>
                </a:solidFill>
                <a:effectLst/>
              </a:rPr>
              <a:t>2</a:t>
            </a:r>
          </a:p>
        </p:txBody>
      </p:sp>
      <p:sp>
        <p:nvSpPr>
          <p:cNvPr id="9" name="Rectangle 8"/>
          <p:cNvSpPr/>
          <p:nvPr/>
        </p:nvSpPr>
        <p:spPr>
          <a:xfrm>
            <a:off x="797169" y="4674841"/>
            <a:ext cx="535724" cy="923330"/>
          </a:xfrm>
          <a:prstGeom prst="rect">
            <a:avLst/>
          </a:prstGeom>
          <a:noFill/>
        </p:spPr>
        <p:txBody>
          <a:bodyPr wrap="none" lIns="91440" tIns="45720" rIns="91440" bIns="45720">
            <a:spAutoFit/>
          </a:bodyPr>
          <a:lstStyle/>
          <a:p>
            <a:pPr algn="ctr"/>
            <a:r>
              <a:rPr lang="en-US" sz="5400" b="1" cap="none" spc="0" dirty="0">
                <a:ln w="22225">
                  <a:solidFill>
                    <a:schemeClr val="accent1"/>
                  </a:solidFill>
                  <a:prstDash val="solid"/>
                </a:ln>
                <a:solidFill>
                  <a:schemeClr val="accent2">
                    <a:lumMod val="40000"/>
                    <a:lumOff val="60000"/>
                  </a:schemeClr>
                </a:solidFill>
                <a:effectLst/>
              </a:rPr>
              <a:t>3</a:t>
            </a:r>
          </a:p>
        </p:txBody>
      </p:sp>
    </p:spTree>
    <p:extLst>
      <p:ext uri="{BB962C8B-B14F-4D97-AF65-F5344CB8AC3E}">
        <p14:creationId xmlns:p14="http://schemas.microsoft.com/office/powerpoint/2010/main" val="25074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a:t>Ketika</a:t>
            </a:r>
            <a:r>
              <a:rPr lang="en-US" b="1" dirty="0"/>
              <a:t> </a:t>
            </a:r>
            <a:r>
              <a:rPr lang="en-US" b="1" dirty="0" err="1"/>
              <a:t>Wawancara</a:t>
            </a:r>
            <a:endParaRPr lang="en-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80573670"/>
              </p:ext>
            </p:extLst>
          </p:nvPr>
        </p:nvGraphicFramePr>
        <p:xfrm>
          <a:off x="395288" y="1128713"/>
          <a:ext cx="11447462" cy="504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98938" y="1622112"/>
            <a:ext cx="53572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1</a:t>
            </a:r>
          </a:p>
        </p:txBody>
      </p:sp>
      <p:sp>
        <p:nvSpPr>
          <p:cNvPr id="8" name="Rectangle 7"/>
          <p:cNvSpPr/>
          <p:nvPr/>
        </p:nvSpPr>
        <p:spPr>
          <a:xfrm>
            <a:off x="1177007" y="3191173"/>
            <a:ext cx="535724" cy="923330"/>
          </a:xfrm>
          <a:prstGeom prst="rect">
            <a:avLst/>
          </a:prstGeom>
          <a:noFill/>
        </p:spPr>
        <p:txBody>
          <a:bodyPr wrap="none" lIns="91440" tIns="45720" rIns="91440" bIns="45720">
            <a:spAutoFit/>
          </a:bodyPr>
          <a:lstStyle/>
          <a:p>
            <a:pPr algn="ctr"/>
            <a:r>
              <a:rPr lang="en-US" sz="5400" b="1" cap="none" spc="0" dirty="0">
                <a:ln w="22225">
                  <a:solidFill>
                    <a:schemeClr val="accent6"/>
                  </a:solidFill>
                  <a:prstDash val="solid"/>
                </a:ln>
                <a:solidFill>
                  <a:schemeClr val="accent2">
                    <a:lumMod val="40000"/>
                    <a:lumOff val="60000"/>
                  </a:schemeClr>
                </a:solidFill>
                <a:effectLst/>
              </a:rPr>
              <a:t>2</a:t>
            </a:r>
          </a:p>
        </p:txBody>
      </p:sp>
      <p:sp>
        <p:nvSpPr>
          <p:cNvPr id="9" name="Rectangle 8"/>
          <p:cNvSpPr/>
          <p:nvPr/>
        </p:nvSpPr>
        <p:spPr>
          <a:xfrm>
            <a:off x="797169" y="4674841"/>
            <a:ext cx="535724" cy="923330"/>
          </a:xfrm>
          <a:prstGeom prst="rect">
            <a:avLst/>
          </a:prstGeom>
          <a:noFill/>
        </p:spPr>
        <p:txBody>
          <a:bodyPr wrap="none" lIns="91440" tIns="45720" rIns="91440" bIns="45720">
            <a:spAutoFit/>
          </a:bodyPr>
          <a:lstStyle/>
          <a:p>
            <a:pPr algn="ctr"/>
            <a:r>
              <a:rPr lang="en-US" sz="5400" b="1" cap="none" spc="0" dirty="0">
                <a:ln w="22225">
                  <a:solidFill>
                    <a:schemeClr val="accent1"/>
                  </a:solidFill>
                  <a:prstDash val="solid"/>
                </a:ln>
                <a:solidFill>
                  <a:schemeClr val="accent2">
                    <a:lumMod val="40000"/>
                    <a:lumOff val="60000"/>
                  </a:schemeClr>
                </a:solidFill>
                <a:effectLst/>
              </a:rPr>
              <a:t>3</a:t>
            </a:r>
          </a:p>
        </p:txBody>
      </p:sp>
    </p:spTree>
    <p:extLst>
      <p:ext uri="{BB962C8B-B14F-4D97-AF65-F5344CB8AC3E}">
        <p14:creationId xmlns:p14="http://schemas.microsoft.com/office/powerpoint/2010/main" val="63093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a:t>Sebelum</a:t>
            </a:r>
            <a:r>
              <a:rPr lang="en-US" b="1" dirty="0"/>
              <a:t> </a:t>
            </a:r>
            <a:r>
              <a:rPr lang="en-US" b="1" dirty="0" err="1"/>
              <a:t>Wawancara</a:t>
            </a:r>
            <a:endParaRPr lang="en-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6128834"/>
              </p:ext>
            </p:extLst>
          </p:nvPr>
        </p:nvGraphicFramePr>
        <p:xfrm>
          <a:off x="395288" y="1128713"/>
          <a:ext cx="11447462" cy="504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98938" y="1622112"/>
            <a:ext cx="53572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1</a:t>
            </a:r>
          </a:p>
        </p:txBody>
      </p:sp>
      <p:sp>
        <p:nvSpPr>
          <p:cNvPr id="8" name="Rectangle 7"/>
          <p:cNvSpPr/>
          <p:nvPr/>
        </p:nvSpPr>
        <p:spPr>
          <a:xfrm>
            <a:off x="1177007" y="3191173"/>
            <a:ext cx="535724" cy="923330"/>
          </a:xfrm>
          <a:prstGeom prst="rect">
            <a:avLst/>
          </a:prstGeom>
          <a:noFill/>
        </p:spPr>
        <p:txBody>
          <a:bodyPr wrap="none" lIns="91440" tIns="45720" rIns="91440" bIns="45720">
            <a:spAutoFit/>
          </a:bodyPr>
          <a:lstStyle/>
          <a:p>
            <a:pPr algn="ctr"/>
            <a:r>
              <a:rPr lang="en-US" sz="5400" b="1" cap="none" spc="0" dirty="0">
                <a:ln w="22225">
                  <a:solidFill>
                    <a:schemeClr val="accent6"/>
                  </a:solidFill>
                  <a:prstDash val="solid"/>
                </a:ln>
                <a:solidFill>
                  <a:schemeClr val="accent2">
                    <a:lumMod val="40000"/>
                    <a:lumOff val="60000"/>
                  </a:schemeClr>
                </a:solidFill>
                <a:effectLst/>
              </a:rPr>
              <a:t>2</a:t>
            </a:r>
          </a:p>
        </p:txBody>
      </p:sp>
      <p:sp>
        <p:nvSpPr>
          <p:cNvPr id="9" name="Rectangle 8"/>
          <p:cNvSpPr/>
          <p:nvPr/>
        </p:nvSpPr>
        <p:spPr>
          <a:xfrm>
            <a:off x="797169" y="4674841"/>
            <a:ext cx="535724" cy="923330"/>
          </a:xfrm>
          <a:prstGeom prst="rect">
            <a:avLst/>
          </a:prstGeom>
          <a:noFill/>
        </p:spPr>
        <p:txBody>
          <a:bodyPr wrap="none" lIns="91440" tIns="45720" rIns="91440" bIns="45720">
            <a:spAutoFit/>
          </a:bodyPr>
          <a:lstStyle/>
          <a:p>
            <a:pPr algn="ctr"/>
            <a:r>
              <a:rPr lang="en-US" sz="5400" b="1" cap="none" spc="0" dirty="0">
                <a:ln w="22225">
                  <a:solidFill>
                    <a:schemeClr val="accent1"/>
                  </a:solidFill>
                  <a:prstDash val="solid"/>
                </a:ln>
                <a:solidFill>
                  <a:schemeClr val="accent2">
                    <a:lumMod val="40000"/>
                    <a:lumOff val="60000"/>
                  </a:schemeClr>
                </a:solidFill>
                <a:effectLst/>
              </a:rPr>
              <a:t>3</a:t>
            </a:r>
          </a:p>
        </p:txBody>
      </p:sp>
    </p:spTree>
    <p:extLst>
      <p:ext uri="{BB962C8B-B14F-4D97-AF65-F5344CB8AC3E}">
        <p14:creationId xmlns:p14="http://schemas.microsoft.com/office/powerpoint/2010/main" val="351097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2. Survey</a:t>
            </a:r>
            <a:endParaRPr lang="en-ID" dirty="0"/>
          </a:p>
        </p:txBody>
      </p:sp>
      <p:sp>
        <p:nvSpPr>
          <p:cNvPr id="3" name="Content Placeholder 2"/>
          <p:cNvSpPr>
            <a:spLocks noGrp="1"/>
          </p:cNvSpPr>
          <p:nvPr>
            <p:ph idx="1"/>
          </p:nvPr>
        </p:nvSpPr>
        <p:spPr/>
        <p:txBody>
          <a:bodyPr>
            <a:normAutofit fontScale="92500" lnSpcReduction="20000"/>
          </a:bodyPr>
          <a:lstStyle/>
          <a:p>
            <a:pPr algn="just"/>
            <a:r>
              <a:rPr lang="en-US" altLang="en-US" dirty="0" err="1"/>
              <a:t>Pengumpulan</a:t>
            </a:r>
            <a:r>
              <a:rPr lang="en-US" altLang="en-US" dirty="0"/>
              <a:t> data </a:t>
            </a:r>
            <a:r>
              <a:rPr lang="en-US" altLang="en-US" dirty="0" err="1"/>
              <a:t>dengan</a:t>
            </a:r>
            <a:r>
              <a:rPr lang="en-US" altLang="en-US" dirty="0"/>
              <a:t> </a:t>
            </a:r>
            <a:r>
              <a:rPr lang="en-US" altLang="en-US" dirty="0" err="1"/>
              <a:t>survei</a:t>
            </a:r>
            <a:r>
              <a:rPr lang="en-US" altLang="en-US" dirty="0"/>
              <a:t> </a:t>
            </a:r>
            <a:r>
              <a:rPr lang="en-US" altLang="en-US" dirty="0" err="1"/>
              <a:t>menggunakan</a:t>
            </a:r>
            <a:r>
              <a:rPr lang="en-US" altLang="en-US" dirty="0"/>
              <a:t> </a:t>
            </a:r>
            <a:r>
              <a:rPr lang="en-US" altLang="en-US" dirty="0" err="1"/>
              <a:t>kuisioner</a:t>
            </a:r>
            <a:r>
              <a:rPr lang="en-US" altLang="en-US" dirty="0"/>
              <a:t> </a:t>
            </a:r>
            <a:r>
              <a:rPr lang="en-US" altLang="en-US" dirty="0" err="1"/>
              <a:t>memiliki</a:t>
            </a:r>
            <a:r>
              <a:rPr lang="en-US" altLang="en-US" dirty="0"/>
              <a:t> </a:t>
            </a:r>
            <a:r>
              <a:rPr lang="en-US" altLang="en-US" dirty="0" err="1"/>
              <a:t>beberapa</a:t>
            </a:r>
            <a:r>
              <a:rPr lang="en-US" altLang="en-US" dirty="0"/>
              <a:t> </a:t>
            </a:r>
            <a:r>
              <a:rPr lang="en-US" altLang="en-US" dirty="0" err="1"/>
              <a:t>kelemahan</a:t>
            </a:r>
            <a:r>
              <a:rPr lang="en-US" altLang="en-US" dirty="0"/>
              <a:t>. </a:t>
            </a:r>
            <a:endParaRPr lang="id-ID" altLang="en-US" dirty="0"/>
          </a:p>
          <a:p>
            <a:pPr algn="just"/>
            <a:r>
              <a:rPr lang="en-US" altLang="en-US" dirty="0"/>
              <a:t>Salah </a:t>
            </a:r>
            <a:r>
              <a:rPr lang="en-US" altLang="en-US" dirty="0" err="1"/>
              <a:t>satu</a:t>
            </a:r>
            <a:r>
              <a:rPr lang="en-US" altLang="en-US" dirty="0"/>
              <a:t> </a:t>
            </a:r>
            <a:r>
              <a:rPr lang="en-US" altLang="en-US" dirty="0" err="1"/>
              <a:t>kelemahan</a:t>
            </a:r>
            <a:r>
              <a:rPr lang="en-US" altLang="en-US" dirty="0"/>
              <a:t> </a:t>
            </a:r>
            <a:r>
              <a:rPr lang="en-US" altLang="en-US" dirty="0" err="1"/>
              <a:t>terbesar</a:t>
            </a:r>
            <a:r>
              <a:rPr lang="en-US" altLang="en-US" dirty="0"/>
              <a:t> </a:t>
            </a:r>
            <a:r>
              <a:rPr lang="en-US" altLang="en-US" dirty="0" err="1"/>
              <a:t>adalah</a:t>
            </a:r>
            <a:r>
              <a:rPr lang="en-US" altLang="en-US" dirty="0"/>
              <a:t> </a:t>
            </a:r>
            <a:r>
              <a:rPr lang="en-US" altLang="en-US" dirty="0" err="1"/>
              <a:t>komunikasi</a:t>
            </a:r>
            <a:r>
              <a:rPr lang="en-US" altLang="en-US" dirty="0"/>
              <a:t> yang </a:t>
            </a:r>
            <a:r>
              <a:rPr lang="en-US" altLang="en-US" dirty="0" err="1"/>
              <a:t>terbatas</a:t>
            </a:r>
            <a:r>
              <a:rPr lang="en-US" altLang="en-US" dirty="0"/>
              <a:t>, yang </a:t>
            </a:r>
            <a:r>
              <a:rPr lang="en-US" altLang="en-US" dirty="0" err="1"/>
              <a:t>artinya</a:t>
            </a:r>
            <a:r>
              <a:rPr lang="en-US" altLang="en-US" dirty="0"/>
              <a:t> </a:t>
            </a:r>
            <a:r>
              <a:rPr lang="en-US" altLang="en-US" dirty="0" err="1"/>
              <a:t>tidak</a:t>
            </a:r>
            <a:r>
              <a:rPr lang="en-US" altLang="en-US" dirty="0"/>
              <a:t> </a:t>
            </a:r>
            <a:r>
              <a:rPr lang="en-US" altLang="en-US" dirty="0" err="1"/>
              <a:t>adanya</a:t>
            </a:r>
            <a:r>
              <a:rPr lang="en-US" altLang="en-US" dirty="0"/>
              <a:t> </a:t>
            </a:r>
            <a:r>
              <a:rPr lang="en-US" altLang="en-US" dirty="0" err="1"/>
              <a:t>pertukaran</a:t>
            </a:r>
            <a:r>
              <a:rPr lang="en-US" altLang="en-US" dirty="0"/>
              <a:t> </a:t>
            </a:r>
            <a:r>
              <a:rPr lang="en-US" altLang="en-US" dirty="0" err="1"/>
              <a:t>informasi</a:t>
            </a:r>
            <a:r>
              <a:rPr lang="en-US" altLang="en-US" dirty="0"/>
              <a:t> yang </a:t>
            </a:r>
            <a:r>
              <a:rPr lang="en-US" altLang="en-US" dirty="0" err="1"/>
              <a:t>terjadi</a:t>
            </a:r>
            <a:r>
              <a:rPr lang="en-US" altLang="en-US" dirty="0"/>
              <a:t> </a:t>
            </a:r>
            <a:r>
              <a:rPr lang="en-US" altLang="en-US" dirty="0" err="1"/>
              <a:t>secara</a:t>
            </a:r>
            <a:r>
              <a:rPr lang="en-US" altLang="en-US" dirty="0"/>
              <a:t> </a:t>
            </a:r>
            <a:r>
              <a:rPr lang="en-US" altLang="en-US" dirty="0" err="1"/>
              <a:t>tatap</a:t>
            </a:r>
            <a:r>
              <a:rPr lang="en-US" altLang="en-US" dirty="0"/>
              <a:t> </a:t>
            </a:r>
            <a:r>
              <a:rPr lang="en-US" altLang="en-US" dirty="0" err="1"/>
              <a:t>muka</a:t>
            </a:r>
            <a:r>
              <a:rPr lang="en-US" altLang="en-US" dirty="0"/>
              <a:t> </a:t>
            </a:r>
            <a:r>
              <a:rPr lang="en-US" altLang="en-US" dirty="0" err="1"/>
              <a:t>antara</a:t>
            </a:r>
            <a:r>
              <a:rPr lang="en-US" altLang="en-US" dirty="0"/>
              <a:t> </a:t>
            </a:r>
            <a:r>
              <a:rPr lang="en-US" altLang="en-US" dirty="0" err="1"/>
              <a:t>pengaudit</a:t>
            </a:r>
            <a:r>
              <a:rPr lang="en-US" altLang="en-US" dirty="0"/>
              <a:t> SI/TI </a:t>
            </a:r>
            <a:r>
              <a:rPr lang="en-US" altLang="en-US" dirty="0" err="1"/>
              <a:t>dan</a:t>
            </a:r>
            <a:r>
              <a:rPr lang="en-US" altLang="en-US" dirty="0"/>
              <a:t> </a:t>
            </a:r>
            <a:r>
              <a:rPr lang="en-US" altLang="en-US" dirty="0" err="1"/>
              <a:t>pihak</a:t>
            </a:r>
            <a:r>
              <a:rPr lang="en-US" altLang="en-US" dirty="0"/>
              <a:t> yang </a:t>
            </a:r>
            <a:r>
              <a:rPr lang="en-US" altLang="en-US" dirty="0" err="1"/>
              <a:t>disurvei</a:t>
            </a:r>
            <a:r>
              <a:rPr lang="en-US" altLang="en-US" dirty="0"/>
              <a:t>. </a:t>
            </a:r>
            <a:endParaRPr lang="id-ID" altLang="en-US" dirty="0"/>
          </a:p>
          <a:p>
            <a:pPr algn="just"/>
            <a:r>
              <a:rPr lang="en-US" altLang="en-US" dirty="0" err="1"/>
              <a:t>Untuk</a:t>
            </a:r>
            <a:r>
              <a:rPr lang="en-US" altLang="en-US" dirty="0"/>
              <a:t> </a:t>
            </a:r>
            <a:r>
              <a:rPr lang="en-US" altLang="en-US" dirty="0" err="1"/>
              <a:t>alasan</a:t>
            </a:r>
            <a:r>
              <a:rPr lang="en-US" altLang="en-US" dirty="0"/>
              <a:t> </a:t>
            </a:r>
            <a:r>
              <a:rPr lang="en-US" altLang="en-US" dirty="0" err="1"/>
              <a:t>inilah</a:t>
            </a:r>
            <a:r>
              <a:rPr lang="en-US" altLang="en-US" dirty="0"/>
              <a:t> </a:t>
            </a:r>
            <a:r>
              <a:rPr lang="en-US" altLang="en-US" dirty="0" err="1"/>
              <a:t>keputusan</a:t>
            </a:r>
            <a:r>
              <a:rPr lang="en-US" altLang="en-US" dirty="0"/>
              <a:t> </a:t>
            </a:r>
            <a:r>
              <a:rPr lang="en-US" altLang="en-US" dirty="0" err="1"/>
              <a:t>untuk</a:t>
            </a:r>
            <a:r>
              <a:rPr lang="en-US" altLang="en-US" dirty="0"/>
              <a:t> </a:t>
            </a:r>
            <a:r>
              <a:rPr lang="en-US" altLang="en-US" dirty="0" err="1"/>
              <a:t>menggunakan</a:t>
            </a:r>
            <a:r>
              <a:rPr lang="en-US" altLang="en-US" dirty="0"/>
              <a:t> </a:t>
            </a:r>
            <a:r>
              <a:rPr lang="en-US" altLang="en-US" dirty="0" err="1"/>
              <a:t>metode</a:t>
            </a:r>
            <a:r>
              <a:rPr lang="en-US" altLang="en-US" dirty="0"/>
              <a:t> </a:t>
            </a:r>
            <a:r>
              <a:rPr lang="en-US" altLang="en-US" dirty="0" err="1"/>
              <a:t>kuisioner</a:t>
            </a:r>
            <a:r>
              <a:rPr lang="en-US" altLang="en-US" dirty="0"/>
              <a:t> </a:t>
            </a:r>
            <a:r>
              <a:rPr lang="en-US" altLang="en-US" dirty="0" err="1"/>
              <a:t>survei</a:t>
            </a:r>
            <a:r>
              <a:rPr lang="en-US" altLang="en-US" dirty="0"/>
              <a:t> </a:t>
            </a:r>
            <a:r>
              <a:rPr lang="en-US" altLang="en-US" dirty="0" err="1"/>
              <a:t>seharusnya</a:t>
            </a:r>
            <a:r>
              <a:rPr lang="en-US" altLang="en-US" dirty="0"/>
              <a:t> </a:t>
            </a:r>
            <a:r>
              <a:rPr lang="en-US" altLang="en-US" dirty="0" err="1"/>
              <a:t>memiliki</a:t>
            </a:r>
            <a:r>
              <a:rPr lang="en-US" altLang="en-US" dirty="0"/>
              <a:t> </a:t>
            </a:r>
            <a:r>
              <a:rPr lang="en-US" altLang="en-US" dirty="0" err="1"/>
              <a:t>nilai</a:t>
            </a:r>
            <a:r>
              <a:rPr lang="en-US" altLang="en-US" dirty="0"/>
              <a:t> </a:t>
            </a:r>
            <a:r>
              <a:rPr lang="en-US" altLang="en-US" dirty="0" err="1"/>
              <a:t>balik</a:t>
            </a:r>
            <a:r>
              <a:rPr lang="en-US" altLang="en-US" dirty="0"/>
              <a:t> (feedback) yang </a:t>
            </a:r>
            <a:r>
              <a:rPr lang="en-US" altLang="en-US" dirty="0" err="1"/>
              <a:t>sepadan</a:t>
            </a:r>
            <a:r>
              <a:rPr lang="id-ID" altLang="en-US" dirty="0"/>
              <a:t>,</a:t>
            </a:r>
            <a:r>
              <a:rPr lang="en-US" altLang="en-US" dirty="0"/>
              <a:t> </a:t>
            </a:r>
            <a:r>
              <a:rPr lang="en-US" altLang="en-US" dirty="0" err="1"/>
              <a:t>mampu</a:t>
            </a:r>
            <a:r>
              <a:rPr lang="en-US" altLang="en-US" dirty="0"/>
              <a:t> </a:t>
            </a:r>
            <a:r>
              <a:rPr lang="en-US" altLang="en-US" dirty="0" err="1"/>
              <a:t>mentolerir</a:t>
            </a:r>
            <a:r>
              <a:rPr lang="en-US" altLang="en-US" dirty="0"/>
              <a:t> </a:t>
            </a:r>
            <a:r>
              <a:rPr lang="en-US" altLang="en-US" dirty="0" err="1"/>
              <a:t>kelemahannya</a:t>
            </a:r>
            <a:r>
              <a:rPr lang="en-US" altLang="en-US" dirty="0"/>
              <a:t>. </a:t>
            </a:r>
            <a:endParaRPr lang="id-ID" altLang="en-US" dirty="0"/>
          </a:p>
          <a:p>
            <a:pPr algn="just"/>
            <a:r>
              <a:rPr lang="id-ID" altLang="en-US" dirty="0"/>
              <a:t>P</a:t>
            </a:r>
            <a:r>
              <a:rPr lang="en-US" altLang="en-US" dirty="0" err="1"/>
              <a:t>enyusunan</a:t>
            </a:r>
            <a:r>
              <a:rPr lang="en-US" altLang="en-US" dirty="0"/>
              <a:t> </a:t>
            </a:r>
            <a:r>
              <a:rPr lang="en-US" altLang="en-US" dirty="0" err="1"/>
              <a:t>kuisioner</a:t>
            </a:r>
            <a:r>
              <a:rPr lang="en-US" altLang="en-US" dirty="0"/>
              <a:t> </a:t>
            </a:r>
            <a:r>
              <a:rPr lang="en-US" altLang="en-US" dirty="0" err="1"/>
              <a:t>semacam</a:t>
            </a:r>
            <a:r>
              <a:rPr lang="en-US" altLang="en-US" dirty="0"/>
              <a:t> </a:t>
            </a:r>
            <a:r>
              <a:rPr lang="en-US" altLang="en-US" dirty="0" err="1"/>
              <a:t>ini</a:t>
            </a:r>
            <a:r>
              <a:rPr lang="en-US" altLang="en-US" dirty="0"/>
              <a:t> </a:t>
            </a:r>
            <a:r>
              <a:rPr lang="en-US" altLang="en-US" dirty="0" err="1"/>
              <a:t>memerlukan</a:t>
            </a:r>
            <a:r>
              <a:rPr lang="en-US" altLang="en-US" dirty="0"/>
              <a:t> </a:t>
            </a:r>
            <a:r>
              <a:rPr lang="en-US" altLang="en-US" dirty="0" err="1"/>
              <a:t>waktu</a:t>
            </a:r>
            <a:r>
              <a:rPr lang="en-US" altLang="en-US" dirty="0"/>
              <a:t> yang </a:t>
            </a:r>
            <a:r>
              <a:rPr lang="en-US" altLang="en-US" dirty="0" err="1"/>
              <a:t>tidak</a:t>
            </a:r>
            <a:r>
              <a:rPr lang="en-US" altLang="en-US" dirty="0"/>
              <a:t> </a:t>
            </a:r>
            <a:r>
              <a:rPr lang="en-US" altLang="en-US" dirty="0" err="1"/>
              <a:t>sedikit</a:t>
            </a:r>
            <a:endParaRPr lang="id-ID" altLang="en-US" dirty="0"/>
          </a:p>
          <a:p>
            <a:pPr algn="just"/>
            <a:r>
              <a:rPr lang="en-US" altLang="en-US" dirty="0"/>
              <a:t> </a:t>
            </a:r>
            <a:r>
              <a:rPr lang="en-US" altLang="en-US" dirty="0" err="1"/>
              <a:t>Waktu</a:t>
            </a:r>
            <a:r>
              <a:rPr lang="en-US" altLang="en-US" dirty="0"/>
              <a:t> </a:t>
            </a:r>
            <a:r>
              <a:rPr lang="en-US" altLang="en-US" dirty="0" err="1"/>
              <a:t>pengaudit</a:t>
            </a:r>
            <a:r>
              <a:rPr lang="en-US" altLang="en-US" dirty="0"/>
              <a:t> SI/TI </a:t>
            </a:r>
            <a:r>
              <a:rPr lang="en-US" altLang="en-US" dirty="0" err="1"/>
              <a:t>lebih</a:t>
            </a:r>
            <a:r>
              <a:rPr lang="en-US" altLang="en-US" dirty="0"/>
              <a:t> </a:t>
            </a:r>
            <a:r>
              <a:rPr lang="en-US" altLang="en-US" dirty="0" err="1"/>
              <a:t>banyak</a:t>
            </a:r>
            <a:r>
              <a:rPr lang="en-US" altLang="en-US" dirty="0"/>
              <a:t> </a:t>
            </a:r>
            <a:r>
              <a:rPr lang="en-US" altLang="en-US" dirty="0" err="1"/>
              <a:t>dihabiskan</a:t>
            </a:r>
            <a:r>
              <a:rPr lang="en-US" altLang="en-US" dirty="0"/>
              <a:t> </a:t>
            </a:r>
            <a:r>
              <a:rPr lang="en-US" altLang="en-US" dirty="0" err="1"/>
              <a:t>dlm</a:t>
            </a:r>
            <a:r>
              <a:rPr lang="en-US" altLang="en-US" dirty="0"/>
              <a:t> </a:t>
            </a:r>
            <a:r>
              <a:rPr lang="en-US" altLang="en-US" dirty="0" err="1"/>
              <a:t>hal</a:t>
            </a:r>
            <a:r>
              <a:rPr lang="en-US" altLang="en-US" dirty="0"/>
              <a:t> </a:t>
            </a:r>
            <a:r>
              <a:rPr lang="en-US" altLang="en-US" dirty="0" err="1"/>
              <a:t>penyusun</a:t>
            </a:r>
            <a:r>
              <a:rPr lang="en-US" altLang="en-US" dirty="0"/>
              <a:t> </a:t>
            </a:r>
            <a:r>
              <a:rPr lang="en-US" altLang="en-US" dirty="0" err="1"/>
              <a:t>pertanyaan</a:t>
            </a:r>
            <a:r>
              <a:rPr lang="en-US" altLang="en-US" dirty="0"/>
              <a:t> </a:t>
            </a:r>
            <a:r>
              <a:rPr lang="en-US" altLang="en-US" dirty="0" err="1"/>
              <a:t>kuisioner</a:t>
            </a:r>
            <a:r>
              <a:rPr lang="en-US" altLang="en-US" dirty="0"/>
              <a:t>, </a:t>
            </a:r>
            <a:r>
              <a:rPr lang="en-US" altLang="en-US" dirty="0" err="1"/>
              <a:t>kerena</a:t>
            </a:r>
            <a:r>
              <a:rPr lang="en-US" altLang="en-US" dirty="0"/>
              <a:t> </a:t>
            </a:r>
            <a:r>
              <a:rPr lang="en-US" altLang="en-US" dirty="0" err="1"/>
              <a:t>pertanyaan</a:t>
            </a:r>
            <a:r>
              <a:rPr lang="en-US" altLang="en-US" dirty="0"/>
              <a:t> </a:t>
            </a:r>
            <a:r>
              <a:rPr lang="en-US" altLang="en-US" dirty="0" err="1"/>
              <a:t>kuisioner</a:t>
            </a:r>
            <a:r>
              <a:rPr lang="en-US" altLang="en-US" dirty="0"/>
              <a:t> </a:t>
            </a:r>
            <a:r>
              <a:rPr lang="en-US" altLang="en-US" dirty="0" err="1"/>
              <a:t>haruslah</a:t>
            </a:r>
            <a:r>
              <a:rPr lang="en-US" altLang="en-US" dirty="0"/>
              <a:t> </a:t>
            </a:r>
            <a:r>
              <a:rPr lang="en-US" altLang="en-US" dirty="0" err="1"/>
              <a:t>memiliki</a:t>
            </a:r>
            <a:r>
              <a:rPr lang="en-US" altLang="en-US" dirty="0"/>
              <a:t> </a:t>
            </a:r>
            <a:r>
              <a:rPr lang="en-US" altLang="en-US" dirty="0" err="1"/>
              <a:t>arti</a:t>
            </a:r>
            <a:r>
              <a:rPr lang="en-US" altLang="en-US" dirty="0"/>
              <a:t> </a:t>
            </a:r>
            <a:r>
              <a:rPr lang="en-US" altLang="en-US" dirty="0" err="1"/>
              <a:t>bagi</a:t>
            </a:r>
            <a:r>
              <a:rPr lang="en-US" altLang="en-US" dirty="0"/>
              <a:t> </a:t>
            </a:r>
            <a:r>
              <a:rPr lang="en-US" altLang="en-US" dirty="0" err="1"/>
              <a:t>calon</a:t>
            </a:r>
            <a:r>
              <a:rPr lang="en-US" altLang="en-US" dirty="0"/>
              <a:t> </a:t>
            </a:r>
            <a:r>
              <a:rPr lang="en-US" altLang="en-US" dirty="0" err="1"/>
              <a:t>responden</a:t>
            </a:r>
            <a:r>
              <a:rPr lang="en-US" altLang="en-US" dirty="0"/>
              <a:t>. </a:t>
            </a:r>
            <a:endParaRPr lang="id-ID" altLang="en-US" dirty="0"/>
          </a:p>
          <a:p>
            <a:pPr algn="just"/>
            <a:r>
              <a:rPr lang="en-US" altLang="en-US" dirty="0" err="1"/>
              <a:t>Idealnya</a:t>
            </a:r>
            <a:r>
              <a:rPr lang="en-US" altLang="en-US" dirty="0"/>
              <a:t> </a:t>
            </a:r>
            <a:r>
              <a:rPr lang="en-US" altLang="en-US" dirty="0" err="1"/>
              <a:t>pertanyaan</a:t>
            </a:r>
            <a:r>
              <a:rPr lang="en-US" altLang="en-US" dirty="0"/>
              <a:t> </a:t>
            </a:r>
            <a:r>
              <a:rPr lang="en-US" altLang="en-US" dirty="0" err="1"/>
              <a:t>disusun</a:t>
            </a:r>
            <a:r>
              <a:rPr lang="en-US" altLang="en-US" dirty="0"/>
              <a:t> </a:t>
            </a:r>
            <a:r>
              <a:rPr lang="en-US" altLang="en-US" dirty="0" err="1"/>
              <a:t>sedemikian</a:t>
            </a:r>
            <a:r>
              <a:rPr lang="en-US" altLang="en-US" dirty="0"/>
              <a:t> </a:t>
            </a:r>
            <a:r>
              <a:rPr lang="en-US" altLang="en-US" dirty="0" err="1"/>
              <a:t>rupa</a:t>
            </a:r>
            <a:r>
              <a:rPr lang="en-US" altLang="en-US" dirty="0"/>
              <a:t> </a:t>
            </a:r>
            <a:r>
              <a:rPr lang="en-US" altLang="en-US" dirty="0" err="1"/>
              <a:t>sehingga</a:t>
            </a:r>
            <a:r>
              <a:rPr lang="en-US" altLang="en-US" dirty="0"/>
              <a:t> </a:t>
            </a:r>
            <a:r>
              <a:rPr lang="en-US" altLang="en-US" dirty="0" err="1"/>
              <a:t>responden</a:t>
            </a:r>
            <a:r>
              <a:rPr lang="en-US" altLang="en-US" dirty="0"/>
              <a:t> </a:t>
            </a:r>
            <a:r>
              <a:rPr lang="en-US" altLang="en-US" dirty="0" err="1"/>
              <a:t>tidak</a:t>
            </a:r>
            <a:r>
              <a:rPr lang="en-US" altLang="en-US" dirty="0"/>
              <a:t> </a:t>
            </a:r>
            <a:r>
              <a:rPr lang="en-US" altLang="en-US" dirty="0" err="1"/>
              <a:t>memberikan</a:t>
            </a:r>
            <a:r>
              <a:rPr lang="en-US" altLang="en-US" dirty="0"/>
              <a:t> </a:t>
            </a:r>
            <a:r>
              <a:rPr lang="en-US" altLang="en-US" dirty="0" err="1"/>
              <a:t>pertanyaan</a:t>
            </a:r>
            <a:r>
              <a:rPr lang="en-US" altLang="en-US" dirty="0"/>
              <a:t> </a:t>
            </a:r>
            <a:r>
              <a:rPr lang="en-US" altLang="en-US" dirty="0" err="1"/>
              <a:t>lebih</a:t>
            </a:r>
            <a:r>
              <a:rPr lang="en-US" altLang="en-US" dirty="0"/>
              <a:t> </a:t>
            </a:r>
            <a:r>
              <a:rPr lang="en-US" altLang="en-US" dirty="0" err="1"/>
              <a:t>lanjut</a:t>
            </a:r>
            <a:r>
              <a:rPr lang="en-US" altLang="en-US" dirty="0"/>
              <a:t>.</a:t>
            </a:r>
          </a:p>
          <a:p>
            <a:pPr algn="just"/>
            <a:endParaRPr lang="en-ID" dirty="0"/>
          </a:p>
        </p:txBody>
      </p:sp>
    </p:spTree>
    <p:extLst>
      <p:ext uri="{BB962C8B-B14F-4D97-AF65-F5344CB8AC3E}">
        <p14:creationId xmlns:p14="http://schemas.microsoft.com/office/powerpoint/2010/main" val="104204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 TelU">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TelU" id="{08DC51EF-A25C-4777-8536-F32D4A4BAF64}" vid="{5C5C6598-3404-4EFD-B29D-AE85BA2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7047</TotalTime>
  <Words>1179</Words>
  <Application>Microsoft Office PowerPoint</Application>
  <PresentationFormat>Widescreen</PresentationFormat>
  <Paragraphs>136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Myriad Pro</vt:lpstr>
      <vt:lpstr>Arial</vt:lpstr>
      <vt:lpstr>Calibri</vt:lpstr>
      <vt:lpstr>Calibri Light</vt:lpstr>
      <vt:lpstr>Theme TelU</vt:lpstr>
      <vt:lpstr>Analisis Kondisi  Sistem Berjalan</vt:lpstr>
      <vt:lpstr>ANALISIS KONDISI EKSISTING</vt:lpstr>
      <vt:lpstr>Harus diperhatikan dalam Pelaksanaan Audit SI</vt:lpstr>
      <vt:lpstr>Teknik Pengumpulan Data</vt:lpstr>
      <vt:lpstr>1. Wawancara</vt:lpstr>
      <vt:lpstr>Sebelum Wawancara</vt:lpstr>
      <vt:lpstr>Ketika Wawancara</vt:lpstr>
      <vt:lpstr>Sebelum Wawancara</vt:lpstr>
      <vt:lpstr>2. Survey</vt:lpstr>
      <vt:lpstr>Survey</vt:lpstr>
      <vt:lpstr>3. Review Dokumen </vt:lpstr>
      <vt:lpstr>4. Observasi</vt:lpstr>
      <vt:lpstr>4. Observasi</vt:lpstr>
      <vt:lpstr>4. Observasi</vt:lpstr>
      <vt:lpstr>4. Observasi</vt:lpstr>
      <vt:lpstr>Proses Identifikasi Data</vt:lpstr>
      <vt:lpstr>Identifikasi Proses Bisnis</vt:lpstr>
      <vt:lpstr>Contoh Hasil Klasifikasi Proses Bisnis</vt:lpstr>
      <vt:lpstr>Identifikasi SI/TI yg Mendukung Proses Bisnis</vt:lpstr>
      <vt:lpstr>Identifikasi Hukum, Regulasi dan Kebijakan</vt:lpstr>
      <vt:lpstr>Referensi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RINNA F</dc:creator>
  <cp:lastModifiedBy>FERRA ARIK</cp:lastModifiedBy>
  <cp:revision>270</cp:revision>
  <dcterms:created xsi:type="dcterms:W3CDTF">2013-12-08T13:08:08Z</dcterms:created>
  <dcterms:modified xsi:type="dcterms:W3CDTF">2018-09-22T13:34:20Z</dcterms:modified>
</cp:coreProperties>
</file>