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6" r:id="rId20"/>
    <p:sldId id="284" r:id="rId21"/>
    <p:sldId id="276" r:id="rId22"/>
    <p:sldId id="283" r:id="rId23"/>
    <p:sldId id="277" r:id="rId24"/>
    <p:sldId id="279" r:id="rId25"/>
    <p:sldId id="280" r:id="rId26"/>
    <p:sldId id="281" r:id="rId27"/>
    <p:sldId id="282" r:id="rId28"/>
    <p:sldId id="287" r:id="rId29"/>
    <p:sldId id="289"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7" autoAdjust="0"/>
    <p:restoredTop sz="94660"/>
  </p:normalViewPr>
  <p:slideViewPr>
    <p:cSldViewPr snapToGrid="0">
      <p:cViewPr varScale="1">
        <p:scale>
          <a:sx n="89" d="100"/>
          <a:sy n="89" d="100"/>
        </p:scale>
        <p:origin x="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0A367-5A7C-4ADF-9567-0DC2F3B2911E}"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US"/>
        </a:p>
      </dgm:t>
    </dgm:pt>
    <dgm:pt modelId="{563C5A10-C624-4FF3-BAD4-24B1480680F6}">
      <dgm:prSet phldrT="[Text]"/>
      <dgm:spPr/>
      <dgm:t>
        <a:bodyPr/>
        <a:lstStyle/>
        <a:p>
          <a:r>
            <a:rPr lang="en-US" dirty="0"/>
            <a:t>proses</a:t>
          </a:r>
        </a:p>
      </dgm:t>
    </dgm:pt>
    <dgm:pt modelId="{FF1D009F-B357-425B-98D6-DF7688A4DA43}" type="parTrans" cxnId="{8F74A536-5539-444B-9EFA-07075EB02BC5}">
      <dgm:prSet/>
      <dgm:spPr/>
      <dgm:t>
        <a:bodyPr/>
        <a:lstStyle/>
        <a:p>
          <a:endParaRPr lang="en-US"/>
        </a:p>
      </dgm:t>
    </dgm:pt>
    <dgm:pt modelId="{E21D776C-C940-47C7-B1B0-2DCD2B795038}" type="sibTrans" cxnId="{8F74A536-5539-444B-9EFA-07075EB02BC5}">
      <dgm:prSet/>
      <dgm:spPr/>
      <dgm:t>
        <a:bodyPr/>
        <a:lstStyle/>
        <a:p>
          <a:endParaRPr lang="en-US"/>
        </a:p>
      </dgm:t>
    </dgm:pt>
    <dgm:pt modelId="{A1F641C5-0422-4B49-8F3C-74986EAD4829}">
      <dgm:prSet phldrT="[Text]"/>
      <dgm:spPr/>
      <dgm:t>
        <a:bodyPr/>
        <a:lstStyle/>
        <a:p>
          <a:r>
            <a:rPr lang="en-US" dirty="0" err="1"/>
            <a:t>pemesanan</a:t>
          </a:r>
          <a:endParaRPr lang="en-US" dirty="0"/>
        </a:p>
      </dgm:t>
    </dgm:pt>
    <dgm:pt modelId="{3ABC8615-25BE-4975-9EB5-F210455B07FB}" type="parTrans" cxnId="{10E6E310-2B8D-49CB-AB3A-211EDA2D9B63}">
      <dgm:prSet/>
      <dgm:spPr/>
      <dgm:t>
        <a:bodyPr/>
        <a:lstStyle/>
        <a:p>
          <a:endParaRPr lang="en-US"/>
        </a:p>
      </dgm:t>
    </dgm:pt>
    <dgm:pt modelId="{6F81E2BF-523D-4E68-8E19-9A1A08F04506}" type="sibTrans" cxnId="{10E6E310-2B8D-49CB-AB3A-211EDA2D9B63}">
      <dgm:prSet/>
      <dgm:spPr/>
      <dgm:t>
        <a:bodyPr/>
        <a:lstStyle/>
        <a:p>
          <a:endParaRPr lang="en-US"/>
        </a:p>
      </dgm:t>
    </dgm:pt>
    <dgm:pt modelId="{89E820DF-416E-4AAD-A712-511B819D8BED}">
      <dgm:prSet phldrT="[Text]"/>
      <dgm:spPr/>
      <dgm:t>
        <a:bodyPr/>
        <a:lstStyle/>
        <a:p>
          <a:r>
            <a:rPr lang="en-US" dirty="0"/>
            <a:t>proses</a:t>
          </a:r>
        </a:p>
      </dgm:t>
    </dgm:pt>
    <dgm:pt modelId="{805B13B6-C51A-49FF-9190-FDFF2F277B01}" type="parTrans" cxnId="{F40BC635-FFE7-4099-BD4C-C90BA4AEFE68}">
      <dgm:prSet/>
      <dgm:spPr/>
      <dgm:t>
        <a:bodyPr/>
        <a:lstStyle/>
        <a:p>
          <a:endParaRPr lang="en-US"/>
        </a:p>
      </dgm:t>
    </dgm:pt>
    <dgm:pt modelId="{C50F2330-EAED-4D18-B939-CC78446D0917}" type="sibTrans" cxnId="{F40BC635-FFE7-4099-BD4C-C90BA4AEFE68}">
      <dgm:prSet/>
      <dgm:spPr/>
      <dgm:t>
        <a:bodyPr/>
        <a:lstStyle/>
        <a:p>
          <a:endParaRPr lang="en-US"/>
        </a:p>
      </dgm:t>
    </dgm:pt>
    <dgm:pt modelId="{7A9BE884-2660-4466-861F-253BBA33D8C4}">
      <dgm:prSet phldrT="[Text]"/>
      <dgm:spPr/>
      <dgm:t>
        <a:bodyPr/>
        <a:lstStyle/>
        <a:p>
          <a:r>
            <a:rPr lang="en-US" dirty="0" err="1"/>
            <a:t>produksi</a:t>
          </a:r>
          <a:endParaRPr lang="en-US" dirty="0"/>
        </a:p>
      </dgm:t>
    </dgm:pt>
    <dgm:pt modelId="{33B3B67A-8F9F-4359-B721-FCB7EDB25C8E}" type="parTrans" cxnId="{2E1C88B6-D453-4B7D-AB04-39FADD38526B}">
      <dgm:prSet/>
      <dgm:spPr/>
      <dgm:t>
        <a:bodyPr/>
        <a:lstStyle/>
        <a:p>
          <a:endParaRPr lang="en-US"/>
        </a:p>
      </dgm:t>
    </dgm:pt>
    <dgm:pt modelId="{4469B949-40F5-45F7-877E-942103183841}" type="sibTrans" cxnId="{2E1C88B6-D453-4B7D-AB04-39FADD38526B}">
      <dgm:prSet/>
      <dgm:spPr/>
      <dgm:t>
        <a:bodyPr/>
        <a:lstStyle/>
        <a:p>
          <a:endParaRPr lang="en-US"/>
        </a:p>
      </dgm:t>
    </dgm:pt>
    <dgm:pt modelId="{BCE8A56F-EF8C-4413-AF9C-2389E6840347}">
      <dgm:prSet phldrT="[Text]"/>
      <dgm:spPr/>
      <dgm:t>
        <a:bodyPr/>
        <a:lstStyle/>
        <a:p>
          <a:r>
            <a:rPr lang="en-US" dirty="0"/>
            <a:t>proses</a:t>
          </a:r>
        </a:p>
      </dgm:t>
    </dgm:pt>
    <dgm:pt modelId="{D7485521-F95D-46A5-877B-6613BD112AB9}" type="parTrans" cxnId="{0F484B61-FB5E-4267-8B1E-8FD4150C2260}">
      <dgm:prSet/>
      <dgm:spPr/>
      <dgm:t>
        <a:bodyPr/>
        <a:lstStyle/>
        <a:p>
          <a:endParaRPr lang="en-US"/>
        </a:p>
      </dgm:t>
    </dgm:pt>
    <dgm:pt modelId="{22481056-F602-45D1-BD69-9342E73206A4}" type="sibTrans" cxnId="{0F484B61-FB5E-4267-8B1E-8FD4150C2260}">
      <dgm:prSet/>
      <dgm:spPr/>
      <dgm:t>
        <a:bodyPr/>
        <a:lstStyle/>
        <a:p>
          <a:endParaRPr lang="en-US"/>
        </a:p>
      </dgm:t>
    </dgm:pt>
    <dgm:pt modelId="{CD0868EF-6172-43AD-8685-EAA84C7B6E0D}">
      <dgm:prSet phldrT="[Text]"/>
      <dgm:spPr/>
      <dgm:t>
        <a:bodyPr/>
        <a:lstStyle/>
        <a:p>
          <a:r>
            <a:rPr lang="en-US" dirty="0" err="1"/>
            <a:t>Pengepakan</a:t>
          </a:r>
          <a:r>
            <a:rPr lang="en-US" dirty="0"/>
            <a:t>/ packing</a:t>
          </a:r>
        </a:p>
      </dgm:t>
    </dgm:pt>
    <dgm:pt modelId="{45C36F7F-02FE-4C39-A773-2A611A0E45A3}" type="parTrans" cxnId="{EB9CA712-3B37-4F1B-9A07-EAFB1878E856}">
      <dgm:prSet/>
      <dgm:spPr/>
      <dgm:t>
        <a:bodyPr/>
        <a:lstStyle/>
        <a:p>
          <a:endParaRPr lang="en-US"/>
        </a:p>
      </dgm:t>
    </dgm:pt>
    <dgm:pt modelId="{FEB242DF-7F3B-45FA-B684-94C37221FCED}" type="sibTrans" cxnId="{EB9CA712-3B37-4F1B-9A07-EAFB1878E856}">
      <dgm:prSet/>
      <dgm:spPr/>
      <dgm:t>
        <a:bodyPr/>
        <a:lstStyle/>
        <a:p>
          <a:endParaRPr lang="en-US"/>
        </a:p>
      </dgm:t>
    </dgm:pt>
    <dgm:pt modelId="{B74899FE-C41A-4257-8197-80F01699EF83}">
      <dgm:prSet phldrT="[Text]"/>
      <dgm:spPr/>
      <dgm:t>
        <a:bodyPr/>
        <a:lstStyle/>
        <a:p>
          <a:r>
            <a:rPr lang="en-US" dirty="0"/>
            <a:t>Proses</a:t>
          </a:r>
        </a:p>
      </dgm:t>
    </dgm:pt>
    <dgm:pt modelId="{E19A8D17-070F-4496-B48A-F4265AAF9B8E}" type="parTrans" cxnId="{16714997-7976-4D25-8C35-DD8DFE2B43A4}">
      <dgm:prSet/>
      <dgm:spPr/>
      <dgm:t>
        <a:bodyPr/>
        <a:lstStyle/>
        <a:p>
          <a:endParaRPr lang="en-US"/>
        </a:p>
      </dgm:t>
    </dgm:pt>
    <dgm:pt modelId="{B864F4D2-5ED1-4B35-BBA2-F90846D149D4}" type="sibTrans" cxnId="{16714997-7976-4D25-8C35-DD8DFE2B43A4}">
      <dgm:prSet/>
      <dgm:spPr/>
      <dgm:t>
        <a:bodyPr/>
        <a:lstStyle/>
        <a:p>
          <a:endParaRPr lang="en-US"/>
        </a:p>
      </dgm:t>
    </dgm:pt>
    <dgm:pt modelId="{3599DFA5-D672-4E60-98C5-F7277C3EBD40}">
      <dgm:prSet phldrT="[Text]"/>
      <dgm:spPr/>
      <dgm:t>
        <a:bodyPr/>
        <a:lstStyle/>
        <a:p>
          <a:r>
            <a:rPr lang="en-US" dirty="0" err="1"/>
            <a:t>pengiriman</a:t>
          </a:r>
          <a:endParaRPr lang="en-US" dirty="0"/>
        </a:p>
      </dgm:t>
    </dgm:pt>
    <dgm:pt modelId="{1B36376D-56F5-4995-976C-50AB82D16135}" type="parTrans" cxnId="{DA18D3A7-3F8E-4217-8525-B8110CC2945F}">
      <dgm:prSet/>
      <dgm:spPr/>
      <dgm:t>
        <a:bodyPr/>
        <a:lstStyle/>
        <a:p>
          <a:endParaRPr lang="en-US"/>
        </a:p>
      </dgm:t>
    </dgm:pt>
    <dgm:pt modelId="{559B34D0-A3E8-40BC-BEAA-6C9CFD6F3427}" type="sibTrans" cxnId="{DA18D3A7-3F8E-4217-8525-B8110CC2945F}">
      <dgm:prSet/>
      <dgm:spPr/>
      <dgm:t>
        <a:bodyPr/>
        <a:lstStyle/>
        <a:p>
          <a:endParaRPr lang="en-US"/>
        </a:p>
      </dgm:t>
    </dgm:pt>
    <dgm:pt modelId="{895A3C33-3F84-4B44-B578-A4178FC9F03C}">
      <dgm:prSet phldrT="[Text]"/>
      <dgm:spPr/>
      <dgm:t>
        <a:bodyPr/>
        <a:lstStyle/>
        <a:p>
          <a:r>
            <a:rPr lang="en-US" dirty="0"/>
            <a:t>Proses</a:t>
          </a:r>
        </a:p>
      </dgm:t>
    </dgm:pt>
    <dgm:pt modelId="{904099D6-97B4-BD43-8A56-1E8B0AE4B0C1}" type="parTrans" cxnId="{2E670A19-D15C-2B4C-B470-F881A10A76A9}">
      <dgm:prSet/>
      <dgm:spPr/>
      <dgm:t>
        <a:bodyPr/>
        <a:lstStyle/>
        <a:p>
          <a:endParaRPr lang="en-US"/>
        </a:p>
      </dgm:t>
    </dgm:pt>
    <dgm:pt modelId="{6951BB71-B8F2-F844-9238-B46FD7874461}" type="sibTrans" cxnId="{2E670A19-D15C-2B4C-B470-F881A10A76A9}">
      <dgm:prSet/>
      <dgm:spPr/>
      <dgm:t>
        <a:bodyPr/>
        <a:lstStyle/>
        <a:p>
          <a:endParaRPr lang="en-US"/>
        </a:p>
      </dgm:t>
    </dgm:pt>
    <dgm:pt modelId="{01752FFA-EBF2-F44C-9CDF-046F0BE18F9E}">
      <dgm:prSet phldrT="[Text]"/>
      <dgm:spPr/>
      <dgm:t>
        <a:bodyPr/>
        <a:lstStyle/>
        <a:p>
          <a:r>
            <a:rPr lang="en-US" dirty="0" err="1"/>
            <a:t>Komplain</a:t>
          </a:r>
          <a:endParaRPr lang="en-US" dirty="0"/>
        </a:p>
      </dgm:t>
    </dgm:pt>
    <dgm:pt modelId="{618F3825-B1D8-EF4B-BE5E-2D8EAE6272DE}" type="parTrans" cxnId="{7865682C-8749-4141-9C7B-C83317A30076}">
      <dgm:prSet/>
      <dgm:spPr/>
      <dgm:t>
        <a:bodyPr/>
        <a:lstStyle/>
        <a:p>
          <a:endParaRPr lang="en-US"/>
        </a:p>
      </dgm:t>
    </dgm:pt>
    <dgm:pt modelId="{688E8BE2-2116-2D41-92BA-65F25FF62C14}" type="sibTrans" cxnId="{7865682C-8749-4141-9C7B-C83317A30076}">
      <dgm:prSet/>
      <dgm:spPr/>
      <dgm:t>
        <a:bodyPr/>
        <a:lstStyle/>
        <a:p>
          <a:endParaRPr lang="en-US"/>
        </a:p>
      </dgm:t>
    </dgm:pt>
    <dgm:pt modelId="{FE6A46DD-7A4E-4984-B5A6-8ACCB92DE8D6}" type="pres">
      <dgm:prSet presAssocID="{9A00A367-5A7C-4ADF-9567-0DC2F3B2911E}" presName="Name0" presStyleCnt="0">
        <dgm:presLayoutVars>
          <dgm:dir/>
          <dgm:animLvl val="lvl"/>
          <dgm:resizeHandles val="exact"/>
        </dgm:presLayoutVars>
      </dgm:prSet>
      <dgm:spPr/>
    </dgm:pt>
    <dgm:pt modelId="{ED8F897A-C709-492A-B56C-31E1C84C822E}" type="pres">
      <dgm:prSet presAssocID="{563C5A10-C624-4FF3-BAD4-24B1480680F6}" presName="compositeNode" presStyleCnt="0">
        <dgm:presLayoutVars>
          <dgm:bulletEnabled val="1"/>
        </dgm:presLayoutVars>
      </dgm:prSet>
      <dgm:spPr/>
    </dgm:pt>
    <dgm:pt modelId="{71B3CFA8-A133-4AB4-AB19-020C66514F0D}" type="pres">
      <dgm:prSet presAssocID="{563C5A10-C624-4FF3-BAD4-24B1480680F6}" presName="bgRect" presStyleLbl="node1" presStyleIdx="0" presStyleCnt="5"/>
      <dgm:spPr/>
    </dgm:pt>
    <dgm:pt modelId="{349F7BA2-4836-4D15-B35B-73AD46639549}" type="pres">
      <dgm:prSet presAssocID="{563C5A10-C624-4FF3-BAD4-24B1480680F6}" presName="parentNode" presStyleLbl="node1" presStyleIdx="0" presStyleCnt="5">
        <dgm:presLayoutVars>
          <dgm:chMax val="0"/>
          <dgm:bulletEnabled val="1"/>
        </dgm:presLayoutVars>
      </dgm:prSet>
      <dgm:spPr/>
    </dgm:pt>
    <dgm:pt modelId="{1D6CD6FD-7671-4C05-9201-43C14974BFB1}" type="pres">
      <dgm:prSet presAssocID="{563C5A10-C624-4FF3-BAD4-24B1480680F6}" presName="childNode" presStyleLbl="node1" presStyleIdx="0" presStyleCnt="5">
        <dgm:presLayoutVars>
          <dgm:bulletEnabled val="1"/>
        </dgm:presLayoutVars>
      </dgm:prSet>
      <dgm:spPr/>
    </dgm:pt>
    <dgm:pt modelId="{5453FE3C-C24A-49F9-B6A2-6E8A74586633}" type="pres">
      <dgm:prSet presAssocID="{E21D776C-C940-47C7-B1B0-2DCD2B795038}" presName="hSp" presStyleCnt="0"/>
      <dgm:spPr/>
    </dgm:pt>
    <dgm:pt modelId="{4B8FC99D-5AB1-47E9-9C76-70C5FB2BAAAE}" type="pres">
      <dgm:prSet presAssocID="{E21D776C-C940-47C7-B1B0-2DCD2B795038}" presName="vProcSp" presStyleCnt="0"/>
      <dgm:spPr/>
    </dgm:pt>
    <dgm:pt modelId="{835E3998-8CE4-4744-B6B6-EF67B2801462}" type="pres">
      <dgm:prSet presAssocID="{E21D776C-C940-47C7-B1B0-2DCD2B795038}" presName="vSp1" presStyleCnt="0"/>
      <dgm:spPr/>
    </dgm:pt>
    <dgm:pt modelId="{D6C0E178-2D11-4F6A-A17C-2A29789F0B3D}" type="pres">
      <dgm:prSet presAssocID="{E21D776C-C940-47C7-B1B0-2DCD2B795038}" presName="simulatedConn" presStyleLbl="solidFgAcc1" presStyleIdx="0" presStyleCnt="4"/>
      <dgm:spPr/>
    </dgm:pt>
    <dgm:pt modelId="{83F439CA-CC48-4D07-B61B-99F0E150D6E2}" type="pres">
      <dgm:prSet presAssocID="{E21D776C-C940-47C7-B1B0-2DCD2B795038}" presName="vSp2" presStyleCnt="0"/>
      <dgm:spPr/>
    </dgm:pt>
    <dgm:pt modelId="{9C924CA9-6368-4B50-859E-68F00104BF03}" type="pres">
      <dgm:prSet presAssocID="{E21D776C-C940-47C7-B1B0-2DCD2B795038}" presName="sibTrans" presStyleCnt="0"/>
      <dgm:spPr/>
    </dgm:pt>
    <dgm:pt modelId="{50B6CF15-7F48-4201-87CA-60994DA8073E}" type="pres">
      <dgm:prSet presAssocID="{89E820DF-416E-4AAD-A712-511B819D8BED}" presName="compositeNode" presStyleCnt="0">
        <dgm:presLayoutVars>
          <dgm:bulletEnabled val="1"/>
        </dgm:presLayoutVars>
      </dgm:prSet>
      <dgm:spPr/>
    </dgm:pt>
    <dgm:pt modelId="{1ACBAA2A-8632-4105-83FE-9BA0C0906AD6}" type="pres">
      <dgm:prSet presAssocID="{89E820DF-416E-4AAD-A712-511B819D8BED}" presName="bgRect" presStyleLbl="node1" presStyleIdx="1" presStyleCnt="5"/>
      <dgm:spPr/>
    </dgm:pt>
    <dgm:pt modelId="{24111674-AFDC-44D7-A78B-CC9B654EDF63}" type="pres">
      <dgm:prSet presAssocID="{89E820DF-416E-4AAD-A712-511B819D8BED}" presName="parentNode" presStyleLbl="node1" presStyleIdx="1" presStyleCnt="5">
        <dgm:presLayoutVars>
          <dgm:chMax val="0"/>
          <dgm:bulletEnabled val="1"/>
        </dgm:presLayoutVars>
      </dgm:prSet>
      <dgm:spPr/>
    </dgm:pt>
    <dgm:pt modelId="{12A2962C-9759-4A78-A030-D2E4BD03B299}" type="pres">
      <dgm:prSet presAssocID="{89E820DF-416E-4AAD-A712-511B819D8BED}" presName="childNode" presStyleLbl="node1" presStyleIdx="1" presStyleCnt="5">
        <dgm:presLayoutVars>
          <dgm:bulletEnabled val="1"/>
        </dgm:presLayoutVars>
      </dgm:prSet>
      <dgm:spPr/>
    </dgm:pt>
    <dgm:pt modelId="{A1DA2153-250F-42A7-BB11-3D78AB7855E9}" type="pres">
      <dgm:prSet presAssocID="{C50F2330-EAED-4D18-B939-CC78446D0917}" presName="hSp" presStyleCnt="0"/>
      <dgm:spPr/>
    </dgm:pt>
    <dgm:pt modelId="{4A7C3BA2-2ED5-42FB-986A-8207E104A16F}" type="pres">
      <dgm:prSet presAssocID="{C50F2330-EAED-4D18-B939-CC78446D0917}" presName="vProcSp" presStyleCnt="0"/>
      <dgm:spPr/>
    </dgm:pt>
    <dgm:pt modelId="{AFCA3AC2-6795-4FC2-BBB5-8289257AE858}" type="pres">
      <dgm:prSet presAssocID="{C50F2330-EAED-4D18-B939-CC78446D0917}" presName="vSp1" presStyleCnt="0"/>
      <dgm:spPr/>
    </dgm:pt>
    <dgm:pt modelId="{490F5978-C8FD-458E-84D9-F335C6164105}" type="pres">
      <dgm:prSet presAssocID="{C50F2330-EAED-4D18-B939-CC78446D0917}" presName="simulatedConn" presStyleLbl="solidFgAcc1" presStyleIdx="1" presStyleCnt="4"/>
      <dgm:spPr/>
    </dgm:pt>
    <dgm:pt modelId="{A2D40B27-5576-4253-BE90-139D009DC8D8}" type="pres">
      <dgm:prSet presAssocID="{C50F2330-EAED-4D18-B939-CC78446D0917}" presName="vSp2" presStyleCnt="0"/>
      <dgm:spPr/>
    </dgm:pt>
    <dgm:pt modelId="{979E66B3-4FB0-4047-8B9B-75A7478CC11E}" type="pres">
      <dgm:prSet presAssocID="{C50F2330-EAED-4D18-B939-CC78446D0917}" presName="sibTrans" presStyleCnt="0"/>
      <dgm:spPr/>
    </dgm:pt>
    <dgm:pt modelId="{E8C33591-7511-4BD9-AC67-1B5351B5A9AD}" type="pres">
      <dgm:prSet presAssocID="{BCE8A56F-EF8C-4413-AF9C-2389E6840347}" presName="compositeNode" presStyleCnt="0">
        <dgm:presLayoutVars>
          <dgm:bulletEnabled val="1"/>
        </dgm:presLayoutVars>
      </dgm:prSet>
      <dgm:spPr/>
    </dgm:pt>
    <dgm:pt modelId="{F7091C2B-4990-4782-AF84-B87A04488245}" type="pres">
      <dgm:prSet presAssocID="{BCE8A56F-EF8C-4413-AF9C-2389E6840347}" presName="bgRect" presStyleLbl="node1" presStyleIdx="2" presStyleCnt="5"/>
      <dgm:spPr/>
    </dgm:pt>
    <dgm:pt modelId="{5AD39F1F-B58A-4A1F-AA41-7F507BB80000}" type="pres">
      <dgm:prSet presAssocID="{BCE8A56F-EF8C-4413-AF9C-2389E6840347}" presName="parentNode" presStyleLbl="node1" presStyleIdx="2" presStyleCnt="5">
        <dgm:presLayoutVars>
          <dgm:chMax val="0"/>
          <dgm:bulletEnabled val="1"/>
        </dgm:presLayoutVars>
      </dgm:prSet>
      <dgm:spPr/>
    </dgm:pt>
    <dgm:pt modelId="{D3C84A10-70AD-470C-A19B-48C8653A675C}" type="pres">
      <dgm:prSet presAssocID="{BCE8A56F-EF8C-4413-AF9C-2389E6840347}" presName="childNode" presStyleLbl="node1" presStyleIdx="2" presStyleCnt="5">
        <dgm:presLayoutVars>
          <dgm:bulletEnabled val="1"/>
        </dgm:presLayoutVars>
      </dgm:prSet>
      <dgm:spPr/>
    </dgm:pt>
    <dgm:pt modelId="{34E9E154-1388-4ADA-B909-0C201C40FB3A}" type="pres">
      <dgm:prSet presAssocID="{22481056-F602-45D1-BD69-9342E73206A4}" presName="hSp" presStyleCnt="0"/>
      <dgm:spPr/>
    </dgm:pt>
    <dgm:pt modelId="{88AF79FD-C26A-462C-99BE-3C997BF414ED}" type="pres">
      <dgm:prSet presAssocID="{22481056-F602-45D1-BD69-9342E73206A4}" presName="vProcSp" presStyleCnt="0"/>
      <dgm:spPr/>
    </dgm:pt>
    <dgm:pt modelId="{89906274-2DD2-4065-82EB-010DC1CC4A52}" type="pres">
      <dgm:prSet presAssocID="{22481056-F602-45D1-BD69-9342E73206A4}" presName="vSp1" presStyleCnt="0"/>
      <dgm:spPr/>
    </dgm:pt>
    <dgm:pt modelId="{CEF2B21B-4D7A-40C0-B09D-11D4317A1921}" type="pres">
      <dgm:prSet presAssocID="{22481056-F602-45D1-BD69-9342E73206A4}" presName="simulatedConn" presStyleLbl="solidFgAcc1" presStyleIdx="2" presStyleCnt="4"/>
      <dgm:spPr/>
    </dgm:pt>
    <dgm:pt modelId="{57C1A449-B455-466F-87F9-E1F0074DC05D}" type="pres">
      <dgm:prSet presAssocID="{22481056-F602-45D1-BD69-9342E73206A4}" presName="vSp2" presStyleCnt="0"/>
      <dgm:spPr/>
    </dgm:pt>
    <dgm:pt modelId="{DA688925-A735-4858-8FC2-BF66FF8E9F8A}" type="pres">
      <dgm:prSet presAssocID="{22481056-F602-45D1-BD69-9342E73206A4}" presName="sibTrans" presStyleCnt="0"/>
      <dgm:spPr/>
    </dgm:pt>
    <dgm:pt modelId="{4CA6B3BA-A702-47E4-8704-89743E3785B8}" type="pres">
      <dgm:prSet presAssocID="{B74899FE-C41A-4257-8197-80F01699EF83}" presName="compositeNode" presStyleCnt="0">
        <dgm:presLayoutVars>
          <dgm:bulletEnabled val="1"/>
        </dgm:presLayoutVars>
      </dgm:prSet>
      <dgm:spPr/>
    </dgm:pt>
    <dgm:pt modelId="{5AE12580-3E3B-40A7-B7D4-6DF90BBF768E}" type="pres">
      <dgm:prSet presAssocID="{B74899FE-C41A-4257-8197-80F01699EF83}" presName="bgRect" presStyleLbl="node1" presStyleIdx="3" presStyleCnt="5"/>
      <dgm:spPr/>
    </dgm:pt>
    <dgm:pt modelId="{1CA424DF-C549-4948-825E-2ABA4F269BAB}" type="pres">
      <dgm:prSet presAssocID="{B74899FE-C41A-4257-8197-80F01699EF83}" presName="parentNode" presStyleLbl="node1" presStyleIdx="3" presStyleCnt="5">
        <dgm:presLayoutVars>
          <dgm:chMax val="0"/>
          <dgm:bulletEnabled val="1"/>
        </dgm:presLayoutVars>
      </dgm:prSet>
      <dgm:spPr/>
    </dgm:pt>
    <dgm:pt modelId="{4BE72291-6367-4D1B-8094-AA68F204DCDC}" type="pres">
      <dgm:prSet presAssocID="{B74899FE-C41A-4257-8197-80F01699EF83}" presName="childNode" presStyleLbl="node1" presStyleIdx="3" presStyleCnt="5">
        <dgm:presLayoutVars>
          <dgm:bulletEnabled val="1"/>
        </dgm:presLayoutVars>
      </dgm:prSet>
      <dgm:spPr/>
    </dgm:pt>
    <dgm:pt modelId="{C43DC9FA-7C28-5A4E-9AFD-910288D26AA8}" type="pres">
      <dgm:prSet presAssocID="{B864F4D2-5ED1-4B35-BBA2-F90846D149D4}" presName="hSp" presStyleCnt="0"/>
      <dgm:spPr/>
    </dgm:pt>
    <dgm:pt modelId="{DED51BDC-BDF3-4A46-8F2D-7558FF9D9872}" type="pres">
      <dgm:prSet presAssocID="{B864F4D2-5ED1-4B35-BBA2-F90846D149D4}" presName="vProcSp" presStyleCnt="0"/>
      <dgm:spPr/>
    </dgm:pt>
    <dgm:pt modelId="{04246BB8-5C1F-344B-87A5-C55D2E4927C3}" type="pres">
      <dgm:prSet presAssocID="{B864F4D2-5ED1-4B35-BBA2-F90846D149D4}" presName="vSp1" presStyleCnt="0"/>
      <dgm:spPr/>
    </dgm:pt>
    <dgm:pt modelId="{86072BDF-1427-B842-BEE6-889A0239F94C}" type="pres">
      <dgm:prSet presAssocID="{B864F4D2-5ED1-4B35-BBA2-F90846D149D4}" presName="simulatedConn" presStyleLbl="solidFgAcc1" presStyleIdx="3" presStyleCnt="4"/>
      <dgm:spPr/>
    </dgm:pt>
    <dgm:pt modelId="{65BC3FE8-1C40-0944-9DEB-DAC983928843}" type="pres">
      <dgm:prSet presAssocID="{B864F4D2-5ED1-4B35-BBA2-F90846D149D4}" presName="vSp2" presStyleCnt="0"/>
      <dgm:spPr/>
    </dgm:pt>
    <dgm:pt modelId="{589A10F9-45A5-084A-91CC-8CBFE67E0071}" type="pres">
      <dgm:prSet presAssocID="{B864F4D2-5ED1-4B35-BBA2-F90846D149D4}" presName="sibTrans" presStyleCnt="0"/>
      <dgm:spPr/>
    </dgm:pt>
    <dgm:pt modelId="{8BFF86DA-9EE9-374A-A0CC-0E161D8A8FD1}" type="pres">
      <dgm:prSet presAssocID="{895A3C33-3F84-4B44-B578-A4178FC9F03C}" presName="compositeNode" presStyleCnt="0">
        <dgm:presLayoutVars>
          <dgm:bulletEnabled val="1"/>
        </dgm:presLayoutVars>
      </dgm:prSet>
      <dgm:spPr/>
    </dgm:pt>
    <dgm:pt modelId="{A4F6372C-68DA-754D-BE04-AF2BEFCE2E5E}" type="pres">
      <dgm:prSet presAssocID="{895A3C33-3F84-4B44-B578-A4178FC9F03C}" presName="bgRect" presStyleLbl="node1" presStyleIdx="4" presStyleCnt="5"/>
      <dgm:spPr/>
    </dgm:pt>
    <dgm:pt modelId="{4A07A26A-8E9A-1A4E-B095-5C067988B9EC}" type="pres">
      <dgm:prSet presAssocID="{895A3C33-3F84-4B44-B578-A4178FC9F03C}" presName="parentNode" presStyleLbl="node1" presStyleIdx="4" presStyleCnt="5">
        <dgm:presLayoutVars>
          <dgm:chMax val="0"/>
          <dgm:bulletEnabled val="1"/>
        </dgm:presLayoutVars>
      </dgm:prSet>
      <dgm:spPr/>
    </dgm:pt>
    <dgm:pt modelId="{C6C8A32F-B97B-184C-8663-F96C13462752}" type="pres">
      <dgm:prSet presAssocID="{895A3C33-3F84-4B44-B578-A4178FC9F03C}" presName="childNode" presStyleLbl="node1" presStyleIdx="4" presStyleCnt="5">
        <dgm:presLayoutVars>
          <dgm:bulletEnabled val="1"/>
        </dgm:presLayoutVars>
      </dgm:prSet>
      <dgm:spPr/>
    </dgm:pt>
  </dgm:ptLst>
  <dgm:cxnLst>
    <dgm:cxn modelId="{FEAB8108-1FE2-4AEF-B11F-3215B03FC29B}" type="presOf" srcId="{89E820DF-416E-4AAD-A712-511B819D8BED}" destId="{1ACBAA2A-8632-4105-83FE-9BA0C0906AD6}" srcOrd="0" destOrd="0" presId="urn:microsoft.com/office/officeart/2005/8/layout/hProcess7"/>
    <dgm:cxn modelId="{05BDBD0D-C8DD-4E24-8698-3F0A17819971}" type="presOf" srcId="{A1F641C5-0422-4B49-8F3C-74986EAD4829}" destId="{1D6CD6FD-7671-4C05-9201-43C14974BFB1}" srcOrd="0" destOrd="0" presId="urn:microsoft.com/office/officeart/2005/8/layout/hProcess7"/>
    <dgm:cxn modelId="{10E6E310-2B8D-49CB-AB3A-211EDA2D9B63}" srcId="{563C5A10-C624-4FF3-BAD4-24B1480680F6}" destId="{A1F641C5-0422-4B49-8F3C-74986EAD4829}" srcOrd="0" destOrd="0" parTransId="{3ABC8615-25BE-4975-9EB5-F210455B07FB}" sibTransId="{6F81E2BF-523D-4E68-8E19-9A1A08F04506}"/>
    <dgm:cxn modelId="{EB9CA712-3B37-4F1B-9A07-EAFB1878E856}" srcId="{BCE8A56F-EF8C-4413-AF9C-2389E6840347}" destId="{CD0868EF-6172-43AD-8685-EAA84C7B6E0D}" srcOrd="0" destOrd="0" parTransId="{45C36F7F-02FE-4C39-A773-2A611A0E45A3}" sibTransId="{FEB242DF-7F3B-45FA-B684-94C37221FCED}"/>
    <dgm:cxn modelId="{2E670A19-D15C-2B4C-B470-F881A10A76A9}" srcId="{9A00A367-5A7C-4ADF-9567-0DC2F3B2911E}" destId="{895A3C33-3F84-4B44-B578-A4178FC9F03C}" srcOrd="4" destOrd="0" parTransId="{904099D6-97B4-BD43-8A56-1E8B0AE4B0C1}" sibTransId="{6951BB71-B8F2-F844-9238-B46FD7874461}"/>
    <dgm:cxn modelId="{8BE64D1D-91E7-406C-8695-871B70F3F403}" type="presOf" srcId="{3599DFA5-D672-4E60-98C5-F7277C3EBD40}" destId="{4BE72291-6367-4D1B-8094-AA68F204DCDC}" srcOrd="0" destOrd="0" presId="urn:microsoft.com/office/officeart/2005/8/layout/hProcess7"/>
    <dgm:cxn modelId="{C5405520-B9DE-4C19-9DBB-75C597EAADA3}" type="presOf" srcId="{BCE8A56F-EF8C-4413-AF9C-2389E6840347}" destId="{F7091C2B-4990-4782-AF84-B87A04488245}" srcOrd="0" destOrd="0" presId="urn:microsoft.com/office/officeart/2005/8/layout/hProcess7"/>
    <dgm:cxn modelId="{7865682C-8749-4141-9C7B-C83317A30076}" srcId="{895A3C33-3F84-4B44-B578-A4178FC9F03C}" destId="{01752FFA-EBF2-F44C-9CDF-046F0BE18F9E}" srcOrd="0" destOrd="0" parTransId="{618F3825-B1D8-EF4B-BE5E-2D8EAE6272DE}" sibTransId="{688E8BE2-2116-2D41-92BA-65F25FF62C14}"/>
    <dgm:cxn modelId="{081EF72E-A6B0-FC48-80D0-78C3456AC12E}" type="presOf" srcId="{895A3C33-3F84-4B44-B578-A4178FC9F03C}" destId="{4A07A26A-8E9A-1A4E-B095-5C067988B9EC}" srcOrd="1" destOrd="0" presId="urn:microsoft.com/office/officeart/2005/8/layout/hProcess7"/>
    <dgm:cxn modelId="{5FB4682F-3F92-47A9-92F9-07DF050287EF}" type="presOf" srcId="{563C5A10-C624-4FF3-BAD4-24B1480680F6}" destId="{71B3CFA8-A133-4AB4-AB19-020C66514F0D}" srcOrd="0" destOrd="0" presId="urn:microsoft.com/office/officeart/2005/8/layout/hProcess7"/>
    <dgm:cxn modelId="{F40BC635-FFE7-4099-BD4C-C90BA4AEFE68}" srcId="{9A00A367-5A7C-4ADF-9567-0DC2F3B2911E}" destId="{89E820DF-416E-4AAD-A712-511B819D8BED}" srcOrd="1" destOrd="0" parTransId="{805B13B6-C51A-49FF-9190-FDFF2F277B01}" sibTransId="{C50F2330-EAED-4D18-B939-CC78446D0917}"/>
    <dgm:cxn modelId="{8F74A536-5539-444B-9EFA-07075EB02BC5}" srcId="{9A00A367-5A7C-4ADF-9567-0DC2F3B2911E}" destId="{563C5A10-C624-4FF3-BAD4-24B1480680F6}" srcOrd="0" destOrd="0" parTransId="{FF1D009F-B357-425B-98D6-DF7688A4DA43}" sibTransId="{E21D776C-C940-47C7-B1B0-2DCD2B795038}"/>
    <dgm:cxn modelId="{AC9D1037-D9C7-634D-AB5A-E46A3F7FDF0F}" type="presOf" srcId="{01752FFA-EBF2-F44C-9CDF-046F0BE18F9E}" destId="{C6C8A32F-B97B-184C-8663-F96C13462752}" srcOrd="0" destOrd="0" presId="urn:microsoft.com/office/officeart/2005/8/layout/hProcess7"/>
    <dgm:cxn modelId="{920FA038-50B4-4CB3-8E83-4B6421CE851F}" type="presOf" srcId="{563C5A10-C624-4FF3-BAD4-24B1480680F6}" destId="{349F7BA2-4836-4D15-B35B-73AD46639549}" srcOrd="1" destOrd="0" presId="urn:microsoft.com/office/officeart/2005/8/layout/hProcess7"/>
    <dgm:cxn modelId="{0F484B61-FB5E-4267-8B1E-8FD4150C2260}" srcId="{9A00A367-5A7C-4ADF-9567-0DC2F3B2911E}" destId="{BCE8A56F-EF8C-4413-AF9C-2389E6840347}" srcOrd="2" destOrd="0" parTransId="{D7485521-F95D-46A5-877B-6613BD112AB9}" sibTransId="{22481056-F602-45D1-BD69-9342E73206A4}"/>
    <dgm:cxn modelId="{1E26BC69-7C41-A445-B317-FF08F901966D}" type="presOf" srcId="{895A3C33-3F84-4B44-B578-A4178FC9F03C}" destId="{A4F6372C-68DA-754D-BE04-AF2BEFCE2E5E}" srcOrd="0" destOrd="0" presId="urn:microsoft.com/office/officeart/2005/8/layout/hProcess7"/>
    <dgm:cxn modelId="{DA71517E-7BF4-466F-900C-F168B9448B7F}" type="presOf" srcId="{9A00A367-5A7C-4ADF-9567-0DC2F3B2911E}" destId="{FE6A46DD-7A4E-4984-B5A6-8ACCB92DE8D6}" srcOrd="0" destOrd="0" presId="urn:microsoft.com/office/officeart/2005/8/layout/hProcess7"/>
    <dgm:cxn modelId="{E2D9E483-B8E6-4474-A984-01056D68C262}" type="presOf" srcId="{B74899FE-C41A-4257-8197-80F01699EF83}" destId="{1CA424DF-C549-4948-825E-2ABA4F269BAB}" srcOrd="1" destOrd="0" presId="urn:microsoft.com/office/officeart/2005/8/layout/hProcess7"/>
    <dgm:cxn modelId="{C4FF8696-0A04-4FDB-AF83-C1F2FCE50C91}" type="presOf" srcId="{BCE8A56F-EF8C-4413-AF9C-2389E6840347}" destId="{5AD39F1F-B58A-4A1F-AA41-7F507BB80000}" srcOrd="1" destOrd="0" presId="urn:microsoft.com/office/officeart/2005/8/layout/hProcess7"/>
    <dgm:cxn modelId="{16714997-7976-4D25-8C35-DD8DFE2B43A4}" srcId="{9A00A367-5A7C-4ADF-9567-0DC2F3B2911E}" destId="{B74899FE-C41A-4257-8197-80F01699EF83}" srcOrd="3" destOrd="0" parTransId="{E19A8D17-070F-4496-B48A-F4265AAF9B8E}" sibTransId="{B864F4D2-5ED1-4B35-BBA2-F90846D149D4}"/>
    <dgm:cxn modelId="{4110F6A1-0A2F-4CAF-899C-CC832487324A}" type="presOf" srcId="{89E820DF-416E-4AAD-A712-511B819D8BED}" destId="{24111674-AFDC-44D7-A78B-CC9B654EDF63}" srcOrd="1" destOrd="0" presId="urn:microsoft.com/office/officeart/2005/8/layout/hProcess7"/>
    <dgm:cxn modelId="{DA18D3A7-3F8E-4217-8525-B8110CC2945F}" srcId="{B74899FE-C41A-4257-8197-80F01699EF83}" destId="{3599DFA5-D672-4E60-98C5-F7277C3EBD40}" srcOrd="0" destOrd="0" parTransId="{1B36376D-56F5-4995-976C-50AB82D16135}" sibTransId="{559B34D0-A3E8-40BC-BEAA-6C9CFD6F3427}"/>
    <dgm:cxn modelId="{2E1C88B6-D453-4B7D-AB04-39FADD38526B}" srcId="{89E820DF-416E-4AAD-A712-511B819D8BED}" destId="{7A9BE884-2660-4466-861F-253BBA33D8C4}" srcOrd="0" destOrd="0" parTransId="{33B3B67A-8F9F-4359-B721-FCB7EDB25C8E}" sibTransId="{4469B949-40F5-45F7-877E-942103183841}"/>
    <dgm:cxn modelId="{52DB2AD5-C81A-4FB7-96FF-D6A6ADBC93C2}" type="presOf" srcId="{B74899FE-C41A-4257-8197-80F01699EF83}" destId="{5AE12580-3E3B-40A7-B7D4-6DF90BBF768E}" srcOrd="0" destOrd="0" presId="urn:microsoft.com/office/officeart/2005/8/layout/hProcess7"/>
    <dgm:cxn modelId="{6D41D8E5-049D-47A1-9762-5314034ECBAC}" type="presOf" srcId="{7A9BE884-2660-4466-861F-253BBA33D8C4}" destId="{12A2962C-9759-4A78-A030-D2E4BD03B299}" srcOrd="0" destOrd="0" presId="urn:microsoft.com/office/officeart/2005/8/layout/hProcess7"/>
    <dgm:cxn modelId="{4B7E3CE7-5484-4D74-A438-E4C8302E68F3}" type="presOf" srcId="{CD0868EF-6172-43AD-8685-EAA84C7B6E0D}" destId="{D3C84A10-70AD-470C-A19B-48C8653A675C}" srcOrd="0" destOrd="0" presId="urn:microsoft.com/office/officeart/2005/8/layout/hProcess7"/>
    <dgm:cxn modelId="{E9986575-1FBC-4F41-9317-991BAF4F44A5}" type="presParOf" srcId="{FE6A46DD-7A4E-4984-B5A6-8ACCB92DE8D6}" destId="{ED8F897A-C709-492A-B56C-31E1C84C822E}" srcOrd="0" destOrd="0" presId="urn:microsoft.com/office/officeart/2005/8/layout/hProcess7"/>
    <dgm:cxn modelId="{EFEDB509-870F-4255-8EE4-E424E7A179F5}" type="presParOf" srcId="{ED8F897A-C709-492A-B56C-31E1C84C822E}" destId="{71B3CFA8-A133-4AB4-AB19-020C66514F0D}" srcOrd="0" destOrd="0" presId="urn:microsoft.com/office/officeart/2005/8/layout/hProcess7"/>
    <dgm:cxn modelId="{98282E9A-1C84-4219-B824-9D0883F63FBB}" type="presParOf" srcId="{ED8F897A-C709-492A-B56C-31E1C84C822E}" destId="{349F7BA2-4836-4D15-B35B-73AD46639549}" srcOrd="1" destOrd="0" presId="urn:microsoft.com/office/officeart/2005/8/layout/hProcess7"/>
    <dgm:cxn modelId="{B57DF919-E489-4424-BE1F-BBCF037C0494}" type="presParOf" srcId="{ED8F897A-C709-492A-B56C-31E1C84C822E}" destId="{1D6CD6FD-7671-4C05-9201-43C14974BFB1}" srcOrd="2" destOrd="0" presId="urn:microsoft.com/office/officeart/2005/8/layout/hProcess7"/>
    <dgm:cxn modelId="{D7945865-A545-419F-B24B-67C59FB24CD9}" type="presParOf" srcId="{FE6A46DD-7A4E-4984-B5A6-8ACCB92DE8D6}" destId="{5453FE3C-C24A-49F9-B6A2-6E8A74586633}" srcOrd="1" destOrd="0" presId="urn:microsoft.com/office/officeart/2005/8/layout/hProcess7"/>
    <dgm:cxn modelId="{B76DD882-B2B5-4986-98FA-80AD2BC0848D}" type="presParOf" srcId="{FE6A46DD-7A4E-4984-B5A6-8ACCB92DE8D6}" destId="{4B8FC99D-5AB1-47E9-9C76-70C5FB2BAAAE}" srcOrd="2" destOrd="0" presId="urn:microsoft.com/office/officeart/2005/8/layout/hProcess7"/>
    <dgm:cxn modelId="{83773A67-7BF4-4AF7-88D6-7A3ECFF68D12}" type="presParOf" srcId="{4B8FC99D-5AB1-47E9-9C76-70C5FB2BAAAE}" destId="{835E3998-8CE4-4744-B6B6-EF67B2801462}" srcOrd="0" destOrd="0" presId="urn:microsoft.com/office/officeart/2005/8/layout/hProcess7"/>
    <dgm:cxn modelId="{83A07CD4-C5A0-4473-9826-525A397CB67F}" type="presParOf" srcId="{4B8FC99D-5AB1-47E9-9C76-70C5FB2BAAAE}" destId="{D6C0E178-2D11-4F6A-A17C-2A29789F0B3D}" srcOrd="1" destOrd="0" presId="urn:microsoft.com/office/officeart/2005/8/layout/hProcess7"/>
    <dgm:cxn modelId="{AF54FCC8-3337-400C-B362-AEB7163AA6BF}" type="presParOf" srcId="{4B8FC99D-5AB1-47E9-9C76-70C5FB2BAAAE}" destId="{83F439CA-CC48-4D07-B61B-99F0E150D6E2}" srcOrd="2" destOrd="0" presId="urn:microsoft.com/office/officeart/2005/8/layout/hProcess7"/>
    <dgm:cxn modelId="{B29BCC65-18A4-40CB-82A2-AF93C5E9B122}" type="presParOf" srcId="{FE6A46DD-7A4E-4984-B5A6-8ACCB92DE8D6}" destId="{9C924CA9-6368-4B50-859E-68F00104BF03}" srcOrd="3" destOrd="0" presId="urn:microsoft.com/office/officeart/2005/8/layout/hProcess7"/>
    <dgm:cxn modelId="{BF5B5EFE-D878-4ACA-9157-D7AADD1C5354}" type="presParOf" srcId="{FE6A46DD-7A4E-4984-B5A6-8ACCB92DE8D6}" destId="{50B6CF15-7F48-4201-87CA-60994DA8073E}" srcOrd="4" destOrd="0" presId="urn:microsoft.com/office/officeart/2005/8/layout/hProcess7"/>
    <dgm:cxn modelId="{93B27A74-E3F7-49F4-8BF6-D7846909C288}" type="presParOf" srcId="{50B6CF15-7F48-4201-87CA-60994DA8073E}" destId="{1ACBAA2A-8632-4105-83FE-9BA0C0906AD6}" srcOrd="0" destOrd="0" presId="urn:microsoft.com/office/officeart/2005/8/layout/hProcess7"/>
    <dgm:cxn modelId="{DA88FABC-2C0C-415D-AFA3-D4A15FFC221C}" type="presParOf" srcId="{50B6CF15-7F48-4201-87CA-60994DA8073E}" destId="{24111674-AFDC-44D7-A78B-CC9B654EDF63}" srcOrd="1" destOrd="0" presId="urn:microsoft.com/office/officeart/2005/8/layout/hProcess7"/>
    <dgm:cxn modelId="{EED4F794-24A6-4E73-82AA-4448CEE41CDE}" type="presParOf" srcId="{50B6CF15-7F48-4201-87CA-60994DA8073E}" destId="{12A2962C-9759-4A78-A030-D2E4BD03B299}" srcOrd="2" destOrd="0" presId="urn:microsoft.com/office/officeart/2005/8/layout/hProcess7"/>
    <dgm:cxn modelId="{1BD643BD-916F-4686-A9F3-F4A44500FA8B}" type="presParOf" srcId="{FE6A46DD-7A4E-4984-B5A6-8ACCB92DE8D6}" destId="{A1DA2153-250F-42A7-BB11-3D78AB7855E9}" srcOrd="5" destOrd="0" presId="urn:microsoft.com/office/officeart/2005/8/layout/hProcess7"/>
    <dgm:cxn modelId="{443F2E1B-43F9-45A9-A9C5-548A1CF935EA}" type="presParOf" srcId="{FE6A46DD-7A4E-4984-B5A6-8ACCB92DE8D6}" destId="{4A7C3BA2-2ED5-42FB-986A-8207E104A16F}" srcOrd="6" destOrd="0" presId="urn:microsoft.com/office/officeart/2005/8/layout/hProcess7"/>
    <dgm:cxn modelId="{F0D34F77-7390-42E9-948B-DEDBC231D2BF}" type="presParOf" srcId="{4A7C3BA2-2ED5-42FB-986A-8207E104A16F}" destId="{AFCA3AC2-6795-4FC2-BBB5-8289257AE858}" srcOrd="0" destOrd="0" presId="urn:microsoft.com/office/officeart/2005/8/layout/hProcess7"/>
    <dgm:cxn modelId="{4676C7BB-915D-4102-A003-09B7FDF22CDB}" type="presParOf" srcId="{4A7C3BA2-2ED5-42FB-986A-8207E104A16F}" destId="{490F5978-C8FD-458E-84D9-F335C6164105}" srcOrd="1" destOrd="0" presId="urn:microsoft.com/office/officeart/2005/8/layout/hProcess7"/>
    <dgm:cxn modelId="{0164B29F-DA66-4B8C-87E8-392DC11D8B30}" type="presParOf" srcId="{4A7C3BA2-2ED5-42FB-986A-8207E104A16F}" destId="{A2D40B27-5576-4253-BE90-139D009DC8D8}" srcOrd="2" destOrd="0" presId="urn:microsoft.com/office/officeart/2005/8/layout/hProcess7"/>
    <dgm:cxn modelId="{7C9D62E5-9068-4B4D-ACAE-A11CDE0A26C5}" type="presParOf" srcId="{FE6A46DD-7A4E-4984-B5A6-8ACCB92DE8D6}" destId="{979E66B3-4FB0-4047-8B9B-75A7478CC11E}" srcOrd="7" destOrd="0" presId="urn:microsoft.com/office/officeart/2005/8/layout/hProcess7"/>
    <dgm:cxn modelId="{03B838E2-23B5-4D95-AB72-80312D9836B1}" type="presParOf" srcId="{FE6A46DD-7A4E-4984-B5A6-8ACCB92DE8D6}" destId="{E8C33591-7511-4BD9-AC67-1B5351B5A9AD}" srcOrd="8" destOrd="0" presId="urn:microsoft.com/office/officeart/2005/8/layout/hProcess7"/>
    <dgm:cxn modelId="{DFBAAD36-26BC-40F9-BBE3-9A0A8CEE28EA}" type="presParOf" srcId="{E8C33591-7511-4BD9-AC67-1B5351B5A9AD}" destId="{F7091C2B-4990-4782-AF84-B87A04488245}" srcOrd="0" destOrd="0" presId="urn:microsoft.com/office/officeart/2005/8/layout/hProcess7"/>
    <dgm:cxn modelId="{1DFBD769-C9C1-45DA-81FA-2988499FC702}" type="presParOf" srcId="{E8C33591-7511-4BD9-AC67-1B5351B5A9AD}" destId="{5AD39F1F-B58A-4A1F-AA41-7F507BB80000}" srcOrd="1" destOrd="0" presId="urn:microsoft.com/office/officeart/2005/8/layout/hProcess7"/>
    <dgm:cxn modelId="{1E8DCCDD-FFE5-417B-A47C-61F7FE457D93}" type="presParOf" srcId="{E8C33591-7511-4BD9-AC67-1B5351B5A9AD}" destId="{D3C84A10-70AD-470C-A19B-48C8653A675C}" srcOrd="2" destOrd="0" presId="urn:microsoft.com/office/officeart/2005/8/layout/hProcess7"/>
    <dgm:cxn modelId="{1AB6F5B5-AFF4-4A41-9BFB-C54E0014E954}" type="presParOf" srcId="{FE6A46DD-7A4E-4984-B5A6-8ACCB92DE8D6}" destId="{34E9E154-1388-4ADA-B909-0C201C40FB3A}" srcOrd="9" destOrd="0" presId="urn:microsoft.com/office/officeart/2005/8/layout/hProcess7"/>
    <dgm:cxn modelId="{714109DB-3DDA-451C-8016-E4B21F63E490}" type="presParOf" srcId="{FE6A46DD-7A4E-4984-B5A6-8ACCB92DE8D6}" destId="{88AF79FD-C26A-462C-99BE-3C997BF414ED}" srcOrd="10" destOrd="0" presId="urn:microsoft.com/office/officeart/2005/8/layout/hProcess7"/>
    <dgm:cxn modelId="{CB838985-579E-4B6E-875E-6ABC88CABF97}" type="presParOf" srcId="{88AF79FD-C26A-462C-99BE-3C997BF414ED}" destId="{89906274-2DD2-4065-82EB-010DC1CC4A52}" srcOrd="0" destOrd="0" presId="urn:microsoft.com/office/officeart/2005/8/layout/hProcess7"/>
    <dgm:cxn modelId="{874ED67F-0BB8-49CB-8D27-73D8EAE698EE}" type="presParOf" srcId="{88AF79FD-C26A-462C-99BE-3C997BF414ED}" destId="{CEF2B21B-4D7A-40C0-B09D-11D4317A1921}" srcOrd="1" destOrd="0" presId="urn:microsoft.com/office/officeart/2005/8/layout/hProcess7"/>
    <dgm:cxn modelId="{8E9310B1-CCA2-4114-A202-B4EF1EB2FFA2}" type="presParOf" srcId="{88AF79FD-C26A-462C-99BE-3C997BF414ED}" destId="{57C1A449-B455-466F-87F9-E1F0074DC05D}" srcOrd="2" destOrd="0" presId="urn:microsoft.com/office/officeart/2005/8/layout/hProcess7"/>
    <dgm:cxn modelId="{4BA14D05-8627-4870-9239-CBC7BEAB08FC}" type="presParOf" srcId="{FE6A46DD-7A4E-4984-B5A6-8ACCB92DE8D6}" destId="{DA688925-A735-4858-8FC2-BF66FF8E9F8A}" srcOrd="11" destOrd="0" presId="urn:microsoft.com/office/officeart/2005/8/layout/hProcess7"/>
    <dgm:cxn modelId="{7A6FF723-CED7-4C70-A123-94507973F2B8}" type="presParOf" srcId="{FE6A46DD-7A4E-4984-B5A6-8ACCB92DE8D6}" destId="{4CA6B3BA-A702-47E4-8704-89743E3785B8}" srcOrd="12" destOrd="0" presId="urn:microsoft.com/office/officeart/2005/8/layout/hProcess7"/>
    <dgm:cxn modelId="{FFEEA519-A915-48C6-940D-F3EF26139190}" type="presParOf" srcId="{4CA6B3BA-A702-47E4-8704-89743E3785B8}" destId="{5AE12580-3E3B-40A7-B7D4-6DF90BBF768E}" srcOrd="0" destOrd="0" presId="urn:microsoft.com/office/officeart/2005/8/layout/hProcess7"/>
    <dgm:cxn modelId="{7A798087-C184-4D48-B037-900D2BE75773}" type="presParOf" srcId="{4CA6B3BA-A702-47E4-8704-89743E3785B8}" destId="{1CA424DF-C549-4948-825E-2ABA4F269BAB}" srcOrd="1" destOrd="0" presId="urn:microsoft.com/office/officeart/2005/8/layout/hProcess7"/>
    <dgm:cxn modelId="{7E931852-A8C4-4520-B1DD-85C69783E9F1}" type="presParOf" srcId="{4CA6B3BA-A702-47E4-8704-89743E3785B8}" destId="{4BE72291-6367-4D1B-8094-AA68F204DCDC}" srcOrd="2" destOrd="0" presId="urn:microsoft.com/office/officeart/2005/8/layout/hProcess7"/>
    <dgm:cxn modelId="{AD5B684B-CF4D-654C-93E5-416B79992F4D}" type="presParOf" srcId="{FE6A46DD-7A4E-4984-B5A6-8ACCB92DE8D6}" destId="{C43DC9FA-7C28-5A4E-9AFD-910288D26AA8}" srcOrd="13" destOrd="0" presId="urn:microsoft.com/office/officeart/2005/8/layout/hProcess7"/>
    <dgm:cxn modelId="{49B47356-ADDB-CB41-A6B9-C93AA9D81F54}" type="presParOf" srcId="{FE6A46DD-7A4E-4984-B5A6-8ACCB92DE8D6}" destId="{DED51BDC-BDF3-4A46-8F2D-7558FF9D9872}" srcOrd="14" destOrd="0" presId="urn:microsoft.com/office/officeart/2005/8/layout/hProcess7"/>
    <dgm:cxn modelId="{75D9377C-DC69-054D-A468-049D97429D31}" type="presParOf" srcId="{DED51BDC-BDF3-4A46-8F2D-7558FF9D9872}" destId="{04246BB8-5C1F-344B-87A5-C55D2E4927C3}" srcOrd="0" destOrd="0" presId="urn:microsoft.com/office/officeart/2005/8/layout/hProcess7"/>
    <dgm:cxn modelId="{B6EFD26C-A6AD-3748-854A-03657CAEEC27}" type="presParOf" srcId="{DED51BDC-BDF3-4A46-8F2D-7558FF9D9872}" destId="{86072BDF-1427-B842-BEE6-889A0239F94C}" srcOrd="1" destOrd="0" presId="urn:microsoft.com/office/officeart/2005/8/layout/hProcess7"/>
    <dgm:cxn modelId="{144B5344-291C-9B48-97D4-09AB130D5691}" type="presParOf" srcId="{DED51BDC-BDF3-4A46-8F2D-7558FF9D9872}" destId="{65BC3FE8-1C40-0944-9DEB-DAC983928843}" srcOrd="2" destOrd="0" presId="urn:microsoft.com/office/officeart/2005/8/layout/hProcess7"/>
    <dgm:cxn modelId="{FFC0490D-107E-2F4D-AFA6-FD6B597DBC1F}" type="presParOf" srcId="{FE6A46DD-7A4E-4984-B5A6-8ACCB92DE8D6}" destId="{589A10F9-45A5-084A-91CC-8CBFE67E0071}" srcOrd="15" destOrd="0" presId="urn:microsoft.com/office/officeart/2005/8/layout/hProcess7"/>
    <dgm:cxn modelId="{E5AA38CF-AB90-6F4F-A4BC-CC9D160CE9CB}" type="presParOf" srcId="{FE6A46DD-7A4E-4984-B5A6-8ACCB92DE8D6}" destId="{8BFF86DA-9EE9-374A-A0CC-0E161D8A8FD1}" srcOrd="16" destOrd="0" presId="urn:microsoft.com/office/officeart/2005/8/layout/hProcess7"/>
    <dgm:cxn modelId="{1CCFA028-F30F-954C-AFEC-4221293D391A}" type="presParOf" srcId="{8BFF86DA-9EE9-374A-A0CC-0E161D8A8FD1}" destId="{A4F6372C-68DA-754D-BE04-AF2BEFCE2E5E}" srcOrd="0" destOrd="0" presId="urn:microsoft.com/office/officeart/2005/8/layout/hProcess7"/>
    <dgm:cxn modelId="{7E22B970-A81E-814C-A8D6-CB4FB8423835}" type="presParOf" srcId="{8BFF86DA-9EE9-374A-A0CC-0E161D8A8FD1}" destId="{4A07A26A-8E9A-1A4E-B095-5C067988B9EC}" srcOrd="1" destOrd="0" presId="urn:microsoft.com/office/officeart/2005/8/layout/hProcess7"/>
    <dgm:cxn modelId="{26CC1925-EC6E-4747-9FAE-CD9238A3892F}" type="presParOf" srcId="{8BFF86DA-9EE9-374A-A0CC-0E161D8A8FD1}" destId="{C6C8A32F-B97B-184C-8663-F96C1346275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3CFA8-A133-4AB4-AB19-020C66514F0D}">
      <dsp:nvSpPr>
        <dsp:cNvPr id="0" name=""/>
        <dsp:cNvSpPr/>
      </dsp:nvSpPr>
      <dsp:spPr>
        <a:xfrm>
          <a:off x="4907" y="1905201"/>
          <a:ext cx="1713330" cy="2055997"/>
        </a:xfrm>
        <a:prstGeom prst="roundRect">
          <a:avLst>
            <a:gd name="adj" fmla="val 5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proses</a:t>
          </a:r>
        </a:p>
      </dsp:txBody>
      <dsp:txXfrm rot="16200000">
        <a:off x="-666718" y="2576827"/>
        <a:ext cx="1685917" cy="342666"/>
      </dsp:txXfrm>
    </dsp:sp>
    <dsp:sp modelId="{1D6CD6FD-7671-4C05-9201-43C14974BFB1}">
      <dsp:nvSpPr>
        <dsp:cNvPr id="0" name=""/>
        <dsp:cNvSpPr/>
      </dsp:nvSpPr>
      <dsp:spPr>
        <a:xfrm>
          <a:off x="347573" y="1905201"/>
          <a:ext cx="1276431" cy="205599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err="1"/>
            <a:t>pemesanan</a:t>
          </a:r>
          <a:endParaRPr lang="en-US" sz="1800" kern="1200" dirty="0"/>
        </a:p>
      </dsp:txBody>
      <dsp:txXfrm>
        <a:off x="347573" y="1905201"/>
        <a:ext cx="1276431" cy="2055997"/>
      </dsp:txXfrm>
    </dsp:sp>
    <dsp:sp modelId="{1ACBAA2A-8632-4105-83FE-9BA0C0906AD6}">
      <dsp:nvSpPr>
        <dsp:cNvPr id="0" name=""/>
        <dsp:cNvSpPr/>
      </dsp:nvSpPr>
      <dsp:spPr>
        <a:xfrm>
          <a:off x="1778205" y="1905201"/>
          <a:ext cx="1713330" cy="2055997"/>
        </a:xfrm>
        <a:prstGeom prst="roundRect">
          <a:avLst>
            <a:gd name="adj" fmla="val 5000"/>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proses</a:t>
          </a:r>
        </a:p>
      </dsp:txBody>
      <dsp:txXfrm rot="16200000">
        <a:off x="1106579" y="2576827"/>
        <a:ext cx="1685917" cy="342666"/>
      </dsp:txXfrm>
    </dsp:sp>
    <dsp:sp modelId="{D6C0E178-2D11-4F6A-A17C-2A29789F0B3D}">
      <dsp:nvSpPr>
        <dsp:cNvPr id="0" name=""/>
        <dsp:cNvSpPr/>
      </dsp:nvSpPr>
      <dsp:spPr>
        <a:xfrm rot="5400000">
          <a:off x="1635758" y="3538523"/>
          <a:ext cx="302026" cy="256999"/>
        </a:xfrm>
        <a:prstGeom prst="flowChartExtra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2962C-9759-4A78-A030-D2E4BD03B299}">
      <dsp:nvSpPr>
        <dsp:cNvPr id="0" name=""/>
        <dsp:cNvSpPr/>
      </dsp:nvSpPr>
      <dsp:spPr>
        <a:xfrm>
          <a:off x="2120871" y="1905201"/>
          <a:ext cx="1276431" cy="205599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err="1"/>
            <a:t>produksi</a:t>
          </a:r>
          <a:endParaRPr lang="en-US" sz="1800" kern="1200" dirty="0"/>
        </a:p>
      </dsp:txBody>
      <dsp:txXfrm>
        <a:off x="2120871" y="1905201"/>
        <a:ext cx="1276431" cy="2055997"/>
      </dsp:txXfrm>
    </dsp:sp>
    <dsp:sp modelId="{F7091C2B-4990-4782-AF84-B87A04488245}">
      <dsp:nvSpPr>
        <dsp:cNvPr id="0" name=""/>
        <dsp:cNvSpPr/>
      </dsp:nvSpPr>
      <dsp:spPr>
        <a:xfrm>
          <a:off x="3551502" y="1905201"/>
          <a:ext cx="1713330" cy="2055997"/>
        </a:xfrm>
        <a:prstGeom prst="roundRect">
          <a:avLst>
            <a:gd name="adj" fmla="val 5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proses</a:t>
          </a:r>
        </a:p>
      </dsp:txBody>
      <dsp:txXfrm rot="16200000">
        <a:off x="2879876" y="2576827"/>
        <a:ext cx="1685917" cy="342666"/>
      </dsp:txXfrm>
    </dsp:sp>
    <dsp:sp modelId="{490F5978-C8FD-458E-84D9-F335C6164105}">
      <dsp:nvSpPr>
        <dsp:cNvPr id="0" name=""/>
        <dsp:cNvSpPr/>
      </dsp:nvSpPr>
      <dsp:spPr>
        <a:xfrm rot="5400000">
          <a:off x="3409055" y="3538523"/>
          <a:ext cx="302026" cy="256999"/>
        </a:xfrm>
        <a:prstGeom prst="flowChartExtract">
          <a:avLst/>
        </a:prstGeom>
        <a:solidFill>
          <a:schemeClr val="lt1">
            <a:hueOff val="0"/>
            <a:satOff val="0"/>
            <a:lumOff val="0"/>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dsp:style>
    </dsp:sp>
    <dsp:sp modelId="{D3C84A10-70AD-470C-A19B-48C8653A675C}">
      <dsp:nvSpPr>
        <dsp:cNvPr id="0" name=""/>
        <dsp:cNvSpPr/>
      </dsp:nvSpPr>
      <dsp:spPr>
        <a:xfrm>
          <a:off x="3894168" y="1905201"/>
          <a:ext cx="1276431" cy="205599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err="1"/>
            <a:t>Pengepakan</a:t>
          </a:r>
          <a:r>
            <a:rPr lang="en-US" sz="1800" kern="1200" dirty="0"/>
            <a:t>/ packing</a:t>
          </a:r>
        </a:p>
      </dsp:txBody>
      <dsp:txXfrm>
        <a:off x="3894168" y="1905201"/>
        <a:ext cx="1276431" cy="2055997"/>
      </dsp:txXfrm>
    </dsp:sp>
    <dsp:sp modelId="{5AE12580-3E3B-40A7-B7D4-6DF90BBF768E}">
      <dsp:nvSpPr>
        <dsp:cNvPr id="0" name=""/>
        <dsp:cNvSpPr/>
      </dsp:nvSpPr>
      <dsp:spPr>
        <a:xfrm>
          <a:off x="5324800" y="1905201"/>
          <a:ext cx="1713330" cy="2055997"/>
        </a:xfrm>
        <a:prstGeom prst="roundRect">
          <a:avLst>
            <a:gd name="adj" fmla="val 5000"/>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Proses</a:t>
          </a:r>
        </a:p>
      </dsp:txBody>
      <dsp:txXfrm rot="16200000">
        <a:off x="4653174" y="2576827"/>
        <a:ext cx="1685917" cy="342666"/>
      </dsp:txXfrm>
    </dsp:sp>
    <dsp:sp modelId="{CEF2B21B-4D7A-40C0-B09D-11D4317A1921}">
      <dsp:nvSpPr>
        <dsp:cNvPr id="0" name=""/>
        <dsp:cNvSpPr/>
      </dsp:nvSpPr>
      <dsp:spPr>
        <a:xfrm rot="5400000">
          <a:off x="5182353" y="3538523"/>
          <a:ext cx="302026" cy="256999"/>
        </a:xfrm>
        <a:prstGeom prst="flowChartExtract">
          <a:avLst/>
        </a:prstGeom>
        <a:solidFill>
          <a:schemeClr val="lt1">
            <a:hueOff val="0"/>
            <a:satOff val="0"/>
            <a:lumOff val="0"/>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dsp:style>
    </dsp:sp>
    <dsp:sp modelId="{4BE72291-6367-4D1B-8094-AA68F204DCDC}">
      <dsp:nvSpPr>
        <dsp:cNvPr id="0" name=""/>
        <dsp:cNvSpPr/>
      </dsp:nvSpPr>
      <dsp:spPr>
        <a:xfrm>
          <a:off x="5667466" y="1905201"/>
          <a:ext cx="1276431" cy="205599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err="1"/>
            <a:t>pengiriman</a:t>
          </a:r>
          <a:endParaRPr lang="en-US" sz="1800" kern="1200" dirty="0"/>
        </a:p>
      </dsp:txBody>
      <dsp:txXfrm>
        <a:off x="5667466" y="1905201"/>
        <a:ext cx="1276431" cy="2055997"/>
      </dsp:txXfrm>
    </dsp:sp>
    <dsp:sp modelId="{A4F6372C-68DA-754D-BE04-AF2BEFCE2E5E}">
      <dsp:nvSpPr>
        <dsp:cNvPr id="0" name=""/>
        <dsp:cNvSpPr/>
      </dsp:nvSpPr>
      <dsp:spPr>
        <a:xfrm>
          <a:off x="7098097" y="1905201"/>
          <a:ext cx="1713330" cy="2055997"/>
        </a:xfrm>
        <a:prstGeom prst="roundRect">
          <a:avLst>
            <a:gd name="adj" fmla="val 5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Proses</a:t>
          </a:r>
        </a:p>
      </dsp:txBody>
      <dsp:txXfrm rot="16200000">
        <a:off x="6426471" y="2576827"/>
        <a:ext cx="1685917" cy="342666"/>
      </dsp:txXfrm>
    </dsp:sp>
    <dsp:sp modelId="{86072BDF-1427-B842-BEE6-889A0239F94C}">
      <dsp:nvSpPr>
        <dsp:cNvPr id="0" name=""/>
        <dsp:cNvSpPr/>
      </dsp:nvSpPr>
      <dsp:spPr>
        <a:xfrm rot="5400000">
          <a:off x="6955650" y="3538523"/>
          <a:ext cx="302026" cy="256999"/>
        </a:xfrm>
        <a:prstGeom prst="flowChartExtract">
          <a:avLst/>
        </a:prstGeom>
        <a:solidFill>
          <a:schemeClr val="lt1">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C6C8A32F-B97B-184C-8663-F96C13462752}">
      <dsp:nvSpPr>
        <dsp:cNvPr id="0" name=""/>
        <dsp:cNvSpPr/>
      </dsp:nvSpPr>
      <dsp:spPr>
        <a:xfrm>
          <a:off x="7440763" y="1905201"/>
          <a:ext cx="1276431" cy="205599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err="1"/>
            <a:t>Komplain</a:t>
          </a:r>
          <a:endParaRPr lang="en-US" sz="1800" kern="1200" dirty="0"/>
        </a:p>
      </dsp:txBody>
      <dsp:txXfrm>
        <a:off x="7440763" y="1905201"/>
        <a:ext cx="1276431" cy="20559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519B253-F9F8-44E2-A001-D7E1EA8D42E4}"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0D99F-3073-499E-A829-1E2173A2BB2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5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B253-F9F8-44E2-A001-D7E1EA8D42E4}"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292299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B253-F9F8-44E2-A001-D7E1EA8D42E4}"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0D99F-3073-499E-A829-1E2173A2BB2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94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B253-F9F8-44E2-A001-D7E1EA8D42E4}"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34524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B253-F9F8-44E2-A001-D7E1EA8D42E4}"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0D99F-3073-499E-A829-1E2173A2BB2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9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B253-F9F8-44E2-A001-D7E1EA8D42E4}" type="datetimeFigureOut">
              <a:rPr lang="en-US" smtClean="0"/>
              <a:t>2/21/20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17914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B253-F9F8-44E2-A001-D7E1EA8D42E4}" type="datetimeFigureOut">
              <a:rPr lang="en-US" smtClean="0"/>
              <a:t>2/21/20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271579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B253-F9F8-44E2-A001-D7E1EA8D42E4}" type="datetimeFigureOut">
              <a:rPr lang="en-US" smtClean="0"/>
              <a:t>2/21/20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195193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B253-F9F8-44E2-A001-D7E1EA8D42E4}" type="datetimeFigureOut">
              <a:rPr lang="en-US" smtClean="0"/>
              <a:t>2/21/20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133629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9B253-F9F8-44E2-A001-D7E1EA8D42E4}" type="datetimeFigureOut">
              <a:rPr lang="en-US" smtClean="0"/>
              <a:t>2/21/20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0D99F-3073-499E-A829-1E2173A2BB2E}" type="slidenum">
              <a:rPr lang="en-US" smtClean="0"/>
              <a:t>‹#›</a:t>
            </a:fld>
            <a:endParaRPr lang="en-US"/>
          </a:p>
        </p:txBody>
      </p:sp>
    </p:spTree>
    <p:extLst>
      <p:ext uri="{BB962C8B-B14F-4D97-AF65-F5344CB8AC3E}">
        <p14:creationId xmlns:p14="http://schemas.microsoft.com/office/powerpoint/2010/main" val="13914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B253-F9F8-44E2-A001-D7E1EA8D42E4}" type="datetimeFigureOut">
              <a:rPr lang="en-US" smtClean="0"/>
              <a:t>2/21/20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0D99F-3073-499E-A829-1E2173A2BB2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80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19B253-F9F8-44E2-A001-D7E1EA8D42E4}" type="datetimeFigureOut">
              <a:rPr lang="en-US" smtClean="0"/>
              <a:t>2/21/20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370D99F-3073-499E-A829-1E2173A2BB2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601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2.bp.blogspot.com/-RTLF1rtGu0o/Tvxunu-W44I/AAAAAAAAAeE/iJPdeVon7Og/s1600/Data.gi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7.gif"/><Relationship Id="rId2" Type="http://schemas.openxmlformats.org/officeDocument/2006/relationships/hyperlink" Target="http://3.bp.blogspot.com/-fJ_MXm6LzKk/TvxvQiGx9-I/AAAAAAAAAeo/iko_YUePcvg/s1600/Database.gif" TargetMode="External"/><Relationship Id="rId1" Type="http://schemas.openxmlformats.org/officeDocument/2006/relationships/slideLayout" Target="../slideLayouts/slideLayout2.xml"/><Relationship Id="rId6" Type="http://schemas.openxmlformats.org/officeDocument/2006/relationships/hyperlink" Target="http://3.bp.blogspot.com/-kW00xBewWIo/Tvxv1dStKmI/AAAAAAAAAfM/tgvKkOzfp60/s1600/Proses+Manual.gif" TargetMode="External"/><Relationship Id="rId5" Type="http://schemas.openxmlformats.org/officeDocument/2006/relationships/image" Target="../media/image6.gif"/><Relationship Id="rId4" Type="http://schemas.openxmlformats.org/officeDocument/2006/relationships/hyperlink" Target="http://1.bp.blogspot.com/-pxDTmB8w_O4/Tvxva6j-pnI/AAAAAAAAAe0/0xFoZZ1ra9Q/s1600/Hard+Drive.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1.bp.blogspot.com/--6s1Pk-Px9Q/TvxwEJz6zyI/AAAAAAAAAfY/7XTc23a17BI/s1600/Konektor+off-page.gif"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hyperlink" Target="http://3.bp.blogspot.com/-hnqwz2M7ZvE/TvxwKACs54I/AAAAAAAAAfk/YGNEqU-xvkA/s1600/konektor.gi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0.jpg"/><Relationship Id="rId3" Type="http://schemas.openxmlformats.org/officeDocument/2006/relationships/diagramLayout" Target="../diagrams/layout1.xml"/><Relationship Id="rId7" Type="http://schemas.openxmlformats.org/officeDocument/2006/relationships/image" Target="../media/image11.jpeg"/><Relationship Id="rId12" Type="http://schemas.openxmlformats.org/officeDocument/2006/relationships/hyperlink" Target="http://www.thebluediamondgallery.com/wooden-tile/c/complaint.htm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5.jp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aprofessoressavirisponde.blogspot.com/2013/07/mi-e-venuta-unidea.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package" Target="../embeddings/Microsoft_Visio_Drawing2.vsdx"/><Relationship Id="rId7" Type="http://schemas.openxmlformats.org/officeDocument/2006/relationships/package" Target="../embeddings/Microsoft_Visio_Drawing4.vsd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package" Target="../embeddings/Microsoft_Visio_Drawing3.vsdx"/><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3.bp.blogspot.com/-2kfPTfGFkjk/TvxsTZc0oAI/AAAAAAAAAdg/wAaOMLopCm8/s1600/image00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960137"/>
            <a:ext cx="8425543" cy="1463040"/>
          </a:xfrm>
        </p:spPr>
        <p:txBody>
          <a:bodyPr>
            <a:normAutofit fontScale="90000"/>
          </a:bodyPr>
          <a:lstStyle/>
          <a:p>
            <a:pPr algn="l"/>
            <a:r>
              <a:rPr lang="en-US" sz="4800" dirty="0" err="1"/>
              <a:t>Menggambarkan</a:t>
            </a:r>
            <a:r>
              <a:rPr lang="en-US" sz="4800" dirty="0"/>
              <a:t> </a:t>
            </a:r>
            <a:r>
              <a:rPr lang="en-US" sz="4800" dirty="0" err="1"/>
              <a:t>kebutuhan</a:t>
            </a:r>
            <a:r>
              <a:rPr lang="en-US" sz="4800" dirty="0"/>
              <a:t> </a:t>
            </a:r>
            <a:r>
              <a:rPr lang="en-US" sz="4800" dirty="0" err="1"/>
              <a:t>bisnis</a:t>
            </a:r>
            <a:r>
              <a:rPr lang="en-US" sz="4800" dirty="0"/>
              <a:t> </a:t>
            </a:r>
            <a:r>
              <a:rPr lang="en-US" sz="4800" dirty="0" err="1"/>
              <a:t>dengan</a:t>
            </a:r>
            <a:r>
              <a:rPr lang="en-US" sz="4800" dirty="0"/>
              <a:t> </a:t>
            </a:r>
            <a:r>
              <a:rPr lang="en-US" sz="4800" dirty="0" err="1"/>
              <a:t>Flowmap</a:t>
            </a:r>
            <a:r>
              <a:rPr lang="en-US" sz="4800" dirty="0"/>
              <a:t> &amp; flowchart SERTA SOP</a:t>
            </a:r>
            <a:endParaRPr lang="en-US" sz="4400" dirty="0"/>
          </a:p>
        </p:txBody>
      </p:sp>
      <p:sp>
        <p:nvSpPr>
          <p:cNvPr id="3" name="Subtitle 2"/>
          <p:cNvSpPr>
            <a:spLocks noGrp="1"/>
          </p:cNvSpPr>
          <p:nvPr>
            <p:ph type="subTitle" idx="1"/>
          </p:nvPr>
        </p:nvSpPr>
        <p:spPr/>
        <p:txBody>
          <a:bodyPr>
            <a:normAutofit/>
          </a:bodyPr>
          <a:lstStyle/>
          <a:p>
            <a:r>
              <a:rPr lang="en-US" sz="1600" dirty="0" err="1"/>
              <a:t>Oleh</a:t>
            </a:r>
            <a:r>
              <a:rPr lang="en-US" sz="1600" dirty="0"/>
              <a:t> : </a:t>
            </a:r>
            <a:r>
              <a:rPr lang="en-US" sz="1600" dirty="0" err="1"/>
              <a:t>Hanung</a:t>
            </a:r>
            <a:r>
              <a:rPr lang="en-US" sz="1600" dirty="0"/>
              <a:t> N. </a:t>
            </a:r>
            <a:r>
              <a:rPr lang="en-US" sz="1600" dirty="0" err="1"/>
              <a:t>Prasetyo</a:t>
            </a:r>
            <a:r>
              <a:rPr lang="en-US" sz="1600" dirty="0"/>
              <a:t>, </a:t>
            </a:r>
            <a:r>
              <a:rPr lang="en-US" sz="1600" dirty="0" err="1"/>
              <a:t>S.Si</a:t>
            </a:r>
            <a:r>
              <a:rPr lang="en-US" sz="1600" dirty="0"/>
              <a:t>., M.T.</a:t>
            </a:r>
          </a:p>
        </p:txBody>
      </p:sp>
    </p:spTree>
    <p:extLst>
      <p:ext uri="{BB962C8B-B14F-4D97-AF65-F5344CB8AC3E}">
        <p14:creationId xmlns:p14="http://schemas.microsoft.com/office/powerpoint/2010/main" val="188111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600" dirty="0" err="1"/>
              <a:t>Namun</a:t>
            </a:r>
            <a:r>
              <a:rPr lang="en-US" sz="3600" dirty="0"/>
              <a:t> </a:t>
            </a:r>
            <a:r>
              <a:rPr lang="en-US" sz="3600" dirty="0" err="1"/>
              <a:t>untuk</a:t>
            </a:r>
            <a:r>
              <a:rPr lang="en-US" sz="3600" dirty="0"/>
              <a:t> </a:t>
            </a:r>
            <a:r>
              <a:rPr lang="en-US" sz="3600" dirty="0" err="1"/>
              <a:t>menggambarkan</a:t>
            </a:r>
            <a:r>
              <a:rPr lang="en-US" sz="3600" dirty="0"/>
              <a:t> Proses </a:t>
            </a:r>
            <a:r>
              <a:rPr lang="en-US" sz="3600" dirty="0" err="1"/>
              <a:t>lebih</a:t>
            </a:r>
            <a:r>
              <a:rPr lang="en-US" sz="3600" dirty="0"/>
              <a:t> detail </a:t>
            </a:r>
            <a:r>
              <a:rPr lang="en-US" sz="3600" dirty="0" err="1"/>
              <a:t>terkadang</a:t>
            </a:r>
            <a:r>
              <a:rPr lang="en-US" sz="3600" dirty="0"/>
              <a:t> </a:t>
            </a:r>
            <a:r>
              <a:rPr lang="en-US" sz="3600" dirty="0" err="1"/>
              <a:t>tidak</a:t>
            </a:r>
            <a:r>
              <a:rPr lang="en-US" sz="3600" dirty="0"/>
              <a:t> </a:t>
            </a:r>
            <a:r>
              <a:rPr lang="en-US" sz="3600" dirty="0" err="1"/>
              <a:t>cukup</a:t>
            </a:r>
            <a:r>
              <a:rPr lang="en-US" sz="3600" dirty="0"/>
              <a:t> </a:t>
            </a:r>
            <a:r>
              <a:rPr lang="en-US" sz="3600" dirty="0" err="1"/>
              <a:t>hanya</a:t>
            </a:r>
            <a:r>
              <a:rPr lang="en-US" sz="3600" dirty="0"/>
              <a:t> </a:t>
            </a:r>
            <a:r>
              <a:rPr lang="en-US" sz="3600" dirty="0" err="1"/>
              <a:t>menggunakan</a:t>
            </a:r>
            <a:r>
              <a:rPr lang="en-US" sz="3600" dirty="0"/>
              <a:t> </a:t>
            </a:r>
            <a:r>
              <a:rPr lang="en-US" sz="3600" dirty="0" err="1"/>
              <a:t>simbol</a:t>
            </a:r>
            <a:r>
              <a:rPr lang="en-US" sz="3600" dirty="0"/>
              <a:t> </a:t>
            </a:r>
            <a:r>
              <a:rPr lang="en-US" sz="3600" dirty="0" err="1"/>
              <a:t>dari</a:t>
            </a:r>
            <a:r>
              <a:rPr lang="en-US" sz="3600" dirty="0"/>
              <a:t> </a:t>
            </a:r>
            <a:r>
              <a:rPr lang="en-US" sz="3600" dirty="0" err="1"/>
              <a:t>flowmap</a:t>
            </a:r>
            <a:r>
              <a:rPr lang="en-US" sz="3600" dirty="0"/>
              <a:t> </a:t>
            </a:r>
            <a:r>
              <a:rPr lang="en-US" sz="3600" dirty="0" err="1"/>
              <a:t>saja</a:t>
            </a:r>
            <a:r>
              <a:rPr lang="en-US" sz="3600" dirty="0"/>
              <a:t>, </a:t>
            </a:r>
            <a:r>
              <a:rPr lang="en-US" sz="3600" dirty="0" err="1"/>
              <a:t>sehingga</a:t>
            </a:r>
            <a:r>
              <a:rPr lang="en-US" sz="3600" dirty="0"/>
              <a:t> </a:t>
            </a:r>
            <a:r>
              <a:rPr lang="en-US" sz="3600" dirty="0" err="1"/>
              <a:t>perlu</a:t>
            </a:r>
            <a:r>
              <a:rPr lang="en-US" sz="3600" dirty="0"/>
              <a:t> </a:t>
            </a:r>
            <a:r>
              <a:rPr lang="en-US" sz="3600" dirty="0" err="1"/>
              <a:t>dilengkapi</a:t>
            </a:r>
            <a:r>
              <a:rPr lang="en-US" sz="3600" dirty="0"/>
              <a:t> </a:t>
            </a:r>
            <a:r>
              <a:rPr lang="en-US" sz="3600" dirty="0" err="1"/>
              <a:t>simbol</a:t>
            </a:r>
            <a:r>
              <a:rPr lang="en-US" sz="3600" dirty="0"/>
              <a:t> yang </a:t>
            </a:r>
            <a:r>
              <a:rPr lang="en-US" sz="3600" dirty="0" err="1"/>
              <a:t>biasa</a:t>
            </a:r>
            <a:r>
              <a:rPr lang="en-US" sz="3600" dirty="0"/>
              <a:t> </a:t>
            </a:r>
            <a:r>
              <a:rPr lang="en-US" sz="3600" dirty="0" err="1"/>
              <a:t>digunakan</a:t>
            </a:r>
            <a:r>
              <a:rPr lang="en-US" sz="3600" dirty="0"/>
              <a:t> di </a:t>
            </a:r>
            <a:r>
              <a:rPr lang="en-US" sz="3600" b="1" dirty="0"/>
              <a:t>Flowchart</a:t>
            </a:r>
            <a:r>
              <a:rPr lang="en-US" sz="3600" dirty="0"/>
              <a:t>.</a:t>
            </a:r>
          </a:p>
        </p:txBody>
      </p:sp>
    </p:spTree>
    <p:extLst>
      <p:ext uri="{BB962C8B-B14F-4D97-AF65-F5344CB8AC3E}">
        <p14:creationId xmlns:p14="http://schemas.microsoft.com/office/powerpoint/2010/main" val="125212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Simbol</a:t>
            </a:r>
            <a:r>
              <a:rPr lang="en-US" dirty="0"/>
              <a:t> Flowchart</a:t>
            </a:r>
          </a:p>
        </p:txBody>
      </p:sp>
      <p:sp>
        <p:nvSpPr>
          <p:cNvPr id="3" name="Content Placeholder 2"/>
          <p:cNvSpPr>
            <a:spLocks noGrp="1"/>
          </p:cNvSpPr>
          <p:nvPr>
            <p:ph idx="1"/>
          </p:nvPr>
        </p:nvSpPr>
        <p:spPr>
          <a:xfrm>
            <a:off x="1325354" y="2209800"/>
            <a:ext cx="6019800" cy="4648200"/>
          </a:xfrm>
        </p:spPr>
        <p:txBody>
          <a:bodyPr>
            <a:normAutofit/>
          </a:bodyPr>
          <a:lstStyle/>
          <a:p>
            <a:pPr algn="just"/>
            <a:r>
              <a:rPr lang="en-US" b="1" dirty="0" err="1"/>
              <a:t>Simbol</a:t>
            </a:r>
            <a:r>
              <a:rPr lang="en-US" b="1" dirty="0"/>
              <a:t> data:</a:t>
            </a:r>
            <a:r>
              <a:rPr lang="en-US" dirty="0"/>
              <a:t> </a:t>
            </a:r>
            <a:r>
              <a:rPr lang="en-US" dirty="0" err="1"/>
              <a:t>sama</a:t>
            </a:r>
            <a:r>
              <a:rPr lang="en-US" dirty="0"/>
              <a:t> </a:t>
            </a:r>
            <a:r>
              <a:rPr lang="en-US" dirty="0" err="1"/>
              <a:t>halnya</a:t>
            </a:r>
            <a:r>
              <a:rPr lang="en-US" dirty="0"/>
              <a:t> </a:t>
            </a:r>
            <a:r>
              <a:rPr lang="en-US" dirty="0" err="1"/>
              <a:t>dengan</a:t>
            </a:r>
            <a:r>
              <a:rPr lang="en-US" dirty="0"/>
              <a:t> </a:t>
            </a:r>
            <a:r>
              <a:rPr lang="en-US" dirty="0" err="1"/>
              <a:t>dokumen</a:t>
            </a:r>
            <a:r>
              <a:rPr lang="en-US" dirty="0"/>
              <a:t>, </a:t>
            </a:r>
            <a:r>
              <a:rPr lang="en-US" dirty="0" err="1"/>
              <a:t>digunakan</a:t>
            </a:r>
            <a:r>
              <a:rPr lang="en-US" dirty="0"/>
              <a:t> </a:t>
            </a:r>
            <a:r>
              <a:rPr lang="en-US" dirty="0" err="1"/>
              <a:t>untuk</a:t>
            </a:r>
            <a:r>
              <a:rPr lang="en-US" dirty="0"/>
              <a:t> </a:t>
            </a:r>
            <a:r>
              <a:rPr lang="en-US" dirty="0" err="1"/>
              <a:t>menggambarkan</a:t>
            </a:r>
            <a:r>
              <a:rPr lang="en-US" dirty="0"/>
              <a:t> input-output, </a:t>
            </a:r>
            <a:r>
              <a:rPr lang="en-US" dirty="0" err="1"/>
              <a:t>hanya</a:t>
            </a:r>
            <a:r>
              <a:rPr lang="en-US" dirty="0"/>
              <a:t> </a:t>
            </a:r>
            <a:r>
              <a:rPr lang="en-US" dirty="0" err="1"/>
              <a:t>saja</a:t>
            </a:r>
            <a:r>
              <a:rPr lang="en-US" dirty="0"/>
              <a:t> yang non-printable, </a:t>
            </a:r>
            <a:r>
              <a:rPr lang="en-US" dirty="0" err="1"/>
              <a:t>contohnya</a:t>
            </a:r>
            <a:r>
              <a:rPr lang="en-US" dirty="0"/>
              <a:t> data </a:t>
            </a:r>
            <a:r>
              <a:rPr lang="en-US" dirty="0" err="1"/>
              <a:t>diri</a:t>
            </a:r>
            <a:r>
              <a:rPr lang="en-US" dirty="0"/>
              <a:t> </a:t>
            </a:r>
            <a:r>
              <a:rPr lang="en-US" dirty="0" err="1"/>
              <a:t>registrasi</a:t>
            </a:r>
            <a:r>
              <a:rPr lang="en-US" dirty="0"/>
              <a:t> email</a:t>
            </a:r>
          </a:p>
          <a:p>
            <a:pPr algn="just"/>
            <a:r>
              <a:rPr lang="en-US" b="1" dirty="0" err="1"/>
              <a:t>Simbol</a:t>
            </a:r>
            <a:r>
              <a:rPr lang="en-US" b="1" dirty="0"/>
              <a:t> Storage:</a:t>
            </a:r>
            <a:r>
              <a:rPr lang="en-US" dirty="0"/>
              <a:t> </a:t>
            </a:r>
            <a:r>
              <a:rPr lang="en-US" dirty="0" err="1"/>
              <a:t>Simbol</a:t>
            </a:r>
            <a:r>
              <a:rPr lang="en-US" dirty="0"/>
              <a:t> </a:t>
            </a:r>
            <a:r>
              <a:rPr lang="en-US" dirty="0" err="1"/>
              <a:t>ini</a:t>
            </a:r>
            <a:r>
              <a:rPr lang="en-US" dirty="0"/>
              <a:t> </a:t>
            </a:r>
            <a:r>
              <a:rPr lang="en-US" dirty="0" err="1"/>
              <a:t>merupakan</a:t>
            </a:r>
            <a:r>
              <a:rPr lang="en-US" dirty="0"/>
              <a:t> </a:t>
            </a:r>
            <a:r>
              <a:rPr lang="en-US" dirty="0" err="1"/>
              <a:t>simbol</a:t>
            </a:r>
            <a:r>
              <a:rPr lang="en-US" dirty="0"/>
              <a:t> input-output, </a:t>
            </a:r>
            <a:r>
              <a:rPr lang="en-US" dirty="0" err="1"/>
              <a:t>tapi</a:t>
            </a:r>
            <a:r>
              <a:rPr lang="en-US" dirty="0"/>
              <a:t> </a:t>
            </a:r>
            <a:r>
              <a:rPr lang="en-US" dirty="0" err="1"/>
              <a:t>biasanya</a:t>
            </a:r>
            <a:r>
              <a:rPr lang="en-US" dirty="0"/>
              <a:t> </a:t>
            </a:r>
            <a:r>
              <a:rPr lang="en-US" dirty="0" err="1"/>
              <a:t>harus</a:t>
            </a:r>
            <a:r>
              <a:rPr lang="en-US" dirty="0"/>
              <a:t> </a:t>
            </a:r>
            <a:r>
              <a:rPr lang="en-US" dirty="0" err="1"/>
              <a:t>punya</a:t>
            </a:r>
            <a:r>
              <a:rPr lang="en-US" dirty="0"/>
              <a:t> </a:t>
            </a:r>
            <a:r>
              <a:rPr lang="en-US" dirty="0" err="1"/>
              <a:t>panah</a:t>
            </a:r>
            <a:r>
              <a:rPr lang="en-US" dirty="0"/>
              <a:t> </a:t>
            </a:r>
            <a:r>
              <a:rPr lang="en-US" dirty="0" err="1"/>
              <a:t>masuk</a:t>
            </a:r>
            <a:r>
              <a:rPr lang="en-US" dirty="0"/>
              <a:t> </a:t>
            </a:r>
            <a:r>
              <a:rPr lang="en-US" dirty="0" err="1"/>
              <a:t>dan</a:t>
            </a:r>
            <a:r>
              <a:rPr lang="en-US" dirty="0"/>
              <a:t> </a:t>
            </a:r>
            <a:r>
              <a:rPr lang="en-US" dirty="0" err="1"/>
              <a:t>keluar</a:t>
            </a:r>
            <a:r>
              <a:rPr lang="en-US" dirty="0"/>
              <a:t> </a:t>
            </a:r>
            <a:r>
              <a:rPr lang="en-US" dirty="0" err="1"/>
              <a:t>dari</a:t>
            </a:r>
            <a:r>
              <a:rPr lang="en-US" dirty="0"/>
              <a:t> proses yang </a:t>
            </a:r>
            <a:r>
              <a:rPr lang="en-US" dirty="0" err="1"/>
              <a:t>sifatnya</a:t>
            </a:r>
            <a:r>
              <a:rPr lang="en-US" dirty="0"/>
              <a:t> computerized (</a:t>
            </a:r>
            <a:r>
              <a:rPr lang="en-US" dirty="0" err="1"/>
              <a:t>yg</a:t>
            </a:r>
            <a:r>
              <a:rPr lang="en-US" dirty="0"/>
              <a:t> </a:t>
            </a:r>
            <a:r>
              <a:rPr lang="en-US" dirty="0" err="1"/>
              <a:t>berbentuk</a:t>
            </a:r>
            <a:r>
              <a:rPr lang="en-US" dirty="0"/>
              <a:t> </a:t>
            </a:r>
            <a:r>
              <a:rPr lang="en-US" dirty="0" err="1"/>
              <a:t>segi</a:t>
            </a:r>
            <a:r>
              <a:rPr lang="en-US" dirty="0"/>
              <a:t> </a:t>
            </a:r>
            <a:r>
              <a:rPr lang="en-US" dirty="0" err="1"/>
              <a:t>empat</a:t>
            </a:r>
            <a:r>
              <a:rPr lang="en-US" dirty="0"/>
              <a:t>). </a:t>
            </a:r>
            <a:r>
              <a:rPr lang="en-US" dirty="0" err="1"/>
              <a:t>Simbol</a:t>
            </a:r>
            <a:r>
              <a:rPr lang="en-US" dirty="0"/>
              <a:t> </a:t>
            </a:r>
            <a:r>
              <a:rPr lang="en-US" dirty="0" err="1"/>
              <a:t>ini</a:t>
            </a:r>
            <a:r>
              <a:rPr lang="en-US" dirty="0"/>
              <a:t> </a:t>
            </a:r>
            <a:r>
              <a:rPr lang="en-US" dirty="0" err="1"/>
              <a:t>merupakan</a:t>
            </a:r>
            <a:r>
              <a:rPr lang="en-US" dirty="0"/>
              <a:t> </a:t>
            </a:r>
            <a:r>
              <a:rPr lang="en-US" dirty="0" err="1"/>
              <a:t>simbol</a:t>
            </a:r>
            <a:r>
              <a:rPr lang="en-US" dirty="0"/>
              <a:t> storage data </a:t>
            </a:r>
            <a:r>
              <a:rPr lang="en-US" dirty="0" err="1"/>
              <a:t>secara</a:t>
            </a:r>
            <a:r>
              <a:rPr lang="en-US" dirty="0"/>
              <a:t> </a:t>
            </a:r>
            <a:r>
              <a:rPr lang="en-US" dirty="0" err="1"/>
              <a:t>umum</a:t>
            </a:r>
            <a:r>
              <a:rPr lang="en-US" dirty="0"/>
              <a:t>.</a:t>
            </a:r>
          </a:p>
        </p:txBody>
      </p:sp>
      <p:pic>
        <p:nvPicPr>
          <p:cNvPr id="4" name="Picture 3" descr="http://2.bp.blogspot.com/-RTLF1rtGu0o/Tvxunu-W44I/AAAAAAAAAeE/iJPdeVon7Og/s1600/Data.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25814" y="2206662"/>
            <a:ext cx="1447800" cy="838200"/>
          </a:xfrm>
          <a:prstGeom prst="rect">
            <a:avLst/>
          </a:prstGeom>
          <a:noFill/>
          <a:ln>
            <a:noFill/>
          </a:ln>
        </p:spPr>
      </p:pic>
      <p:sp>
        <p:nvSpPr>
          <p:cNvPr id="5" name="Flowchart: Stored Data 4"/>
          <p:cNvSpPr/>
          <p:nvPr/>
        </p:nvSpPr>
        <p:spPr>
          <a:xfrm>
            <a:off x="8225814" y="3514165"/>
            <a:ext cx="1295400" cy="914400"/>
          </a:xfrm>
          <a:prstGeom prst="flowChartOnlineStorag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745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2" y="856129"/>
            <a:ext cx="6781800" cy="762000"/>
          </a:xfrm>
        </p:spPr>
        <p:txBody>
          <a:bodyPr>
            <a:normAutofit/>
          </a:bodyPr>
          <a:lstStyle/>
          <a:p>
            <a:r>
              <a:rPr lang="en-US" dirty="0" err="1"/>
              <a:t>Simbol</a:t>
            </a:r>
            <a:r>
              <a:rPr lang="en-US" dirty="0"/>
              <a:t> Flowchart</a:t>
            </a:r>
          </a:p>
        </p:txBody>
      </p:sp>
      <p:sp>
        <p:nvSpPr>
          <p:cNvPr id="3" name="Content Placeholder 2"/>
          <p:cNvSpPr>
            <a:spLocks noGrp="1"/>
          </p:cNvSpPr>
          <p:nvPr>
            <p:ph idx="1"/>
          </p:nvPr>
        </p:nvSpPr>
        <p:spPr>
          <a:xfrm>
            <a:off x="860612" y="2057400"/>
            <a:ext cx="5943600" cy="4724400"/>
          </a:xfrm>
        </p:spPr>
        <p:txBody>
          <a:bodyPr>
            <a:normAutofit/>
          </a:bodyPr>
          <a:lstStyle/>
          <a:p>
            <a:pPr algn="just"/>
            <a:r>
              <a:rPr lang="en-US" b="1" dirty="0" err="1"/>
              <a:t>Simbol</a:t>
            </a:r>
            <a:r>
              <a:rPr lang="en-US" b="1" dirty="0"/>
              <a:t> storage </a:t>
            </a:r>
            <a:r>
              <a:rPr lang="en-US" b="1" dirty="0" err="1"/>
              <a:t>sendiri</a:t>
            </a:r>
            <a:r>
              <a:rPr lang="en-US" b="1" dirty="0"/>
              <a:t> </a:t>
            </a:r>
            <a:r>
              <a:rPr lang="en-US" b="1" dirty="0" err="1"/>
              <a:t>ada</a:t>
            </a:r>
            <a:r>
              <a:rPr lang="en-US" b="1" dirty="0"/>
              <a:t> </a:t>
            </a:r>
            <a:r>
              <a:rPr lang="en-US" b="1" dirty="0" err="1"/>
              <a:t>tambahannya</a:t>
            </a:r>
            <a:r>
              <a:rPr lang="en-US" b="1" dirty="0"/>
              <a:t> </a:t>
            </a:r>
            <a:r>
              <a:rPr lang="en-US" b="1" dirty="0" err="1"/>
              <a:t>yaitu</a:t>
            </a:r>
            <a:r>
              <a:rPr lang="en-US" b="1" dirty="0"/>
              <a:t> : </a:t>
            </a:r>
          </a:p>
          <a:p>
            <a:pPr marL="520700" indent="-284163" algn="just">
              <a:buFont typeface="Wingdings" pitchFamily="2" charset="2"/>
              <a:buChar char="ü"/>
            </a:pPr>
            <a:r>
              <a:rPr lang="en-US" b="1" dirty="0"/>
              <a:t>Storage </a:t>
            </a:r>
            <a:r>
              <a:rPr lang="en-US" b="1" dirty="0" err="1"/>
              <a:t>untuk</a:t>
            </a:r>
            <a:r>
              <a:rPr lang="en-US" b="1" dirty="0"/>
              <a:t> </a:t>
            </a:r>
            <a:r>
              <a:rPr lang="en-US" dirty="0"/>
              <a:t>database (</a:t>
            </a:r>
            <a:r>
              <a:rPr lang="en-US" dirty="0" err="1"/>
              <a:t>kalau</a:t>
            </a:r>
            <a:r>
              <a:rPr lang="en-US" dirty="0"/>
              <a:t> </a:t>
            </a:r>
            <a:r>
              <a:rPr lang="en-US" dirty="0" err="1"/>
              <a:t>sistemnya</a:t>
            </a:r>
            <a:r>
              <a:rPr lang="en-US" dirty="0"/>
              <a:t> </a:t>
            </a:r>
            <a:r>
              <a:rPr lang="en-US" dirty="0" err="1"/>
              <a:t>menggunakan</a:t>
            </a:r>
            <a:r>
              <a:rPr lang="en-US" dirty="0"/>
              <a:t> DBMS </a:t>
            </a:r>
            <a:r>
              <a:rPr lang="en-US" dirty="0" err="1"/>
              <a:t>semacam</a:t>
            </a:r>
            <a:r>
              <a:rPr lang="en-US" dirty="0"/>
              <a:t> </a:t>
            </a:r>
            <a:r>
              <a:rPr lang="en-US" dirty="0" err="1"/>
              <a:t>MySql</a:t>
            </a:r>
            <a:r>
              <a:rPr lang="en-US" dirty="0"/>
              <a:t>, Oracle, Access </a:t>
            </a:r>
            <a:r>
              <a:rPr lang="en-US" dirty="0" err="1"/>
              <a:t>dll</a:t>
            </a:r>
            <a:r>
              <a:rPr lang="en-US" dirty="0"/>
              <a:t>)</a:t>
            </a:r>
          </a:p>
          <a:p>
            <a:pPr marL="520700" indent="-284163" algn="just">
              <a:buFont typeface="Wingdings" pitchFamily="2" charset="2"/>
              <a:buChar char="ü"/>
            </a:pPr>
            <a:r>
              <a:rPr lang="en-US" dirty="0"/>
              <a:t>Storage </a:t>
            </a:r>
            <a:r>
              <a:rPr lang="en-US" dirty="0" err="1"/>
              <a:t>untuk</a:t>
            </a:r>
            <a:r>
              <a:rPr lang="en-US" dirty="0"/>
              <a:t> Hard-Drive (secondary Storage) </a:t>
            </a:r>
            <a:r>
              <a:rPr lang="en-US" dirty="0" err="1"/>
              <a:t>dalam</a:t>
            </a:r>
            <a:r>
              <a:rPr lang="en-US" dirty="0"/>
              <a:t> </a:t>
            </a:r>
            <a:r>
              <a:rPr lang="en-US" dirty="0" err="1"/>
              <a:t>arti</a:t>
            </a:r>
            <a:r>
              <a:rPr lang="en-US" dirty="0"/>
              <a:t> yang </a:t>
            </a:r>
            <a:r>
              <a:rPr lang="en-US" dirty="0" err="1"/>
              <a:t>disimpan</a:t>
            </a:r>
            <a:r>
              <a:rPr lang="en-US" dirty="0"/>
              <a:t> </a:t>
            </a:r>
            <a:r>
              <a:rPr lang="en-US" dirty="0" err="1"/>
              <a:t>berupa</a:t>
            </a:r>
            <a:r>
              <a:rPr lang="en-US" dirty="0"/>
              <a:t> file </a:t>
            </a:r>
            <a:r>
              <a:rPr lang="en-US" dirty="0" err="1"/>
              <a:t>dengan</a:t>
            </a:r>
            <a:r>
              <a:rPr lang="en-US" dirty="0"/>
              <a:t> </a:t>
            </a:r>
            <a:r>
              <a:rPr lang="en-US" dirty="0" err="1"/>
              <a:t>berbagai</a:t>
            </a:r>
            <a:r>
              <a:rPr lang="en-US" dirty="0"/>
              <a:t> </a:t>
            </a:r>
            <a:r>
              <a:rPr lang="en-US" dirty="0" err="1"/>
              <a:t>ekstensi</a:t>
            </a:r>
            <a:r>
              <a:rPr lang="en-US" dirty="0"/>
              <a:t> </a:t>
            </a:r>
            <a:r>
              <a:rPr lang="en-US" dirty="0" err="1"/>
              <a:t>seperti</a:t>
            </a:r>
            <a:r>
              <a:rPr lang="en-US" dirty="0"/>
              <a:t> .html, .xml, .</a:t>
            </a:r>
            <a:r>
              <a:rPr lang="en-US" dirty="0" err="1"/>
              <a:t>docx</a:t>
            </a:r>
            <a:r>
              <a:rPr lang="en-US" dirty="0"/>
              <a:t>, .</a:t>
            </a:r>
            <a:r>
              <a:rPr lang="en-US" dirty="0" err="1"/>
              <a:t>pdf</a:t>
            </a:r>
            <a:r>
              <a:rPr lang="en-US" dirty="0"/>
              <a:t> </a:t>
            </a:r>
            <a:r>
              <a:rPr lang="en-US" dirty="0" err="1"/>
              <a:t>dsb</a:t>
            </a:r>
            <a:endParaRPr lang="en-US" dirty="0"/>
          </a:p>
          <a:p>
            <a:pPr algn="just"/>
            <a:r>
              <a:rPr lang="en-US" b="1" dirty="0" err="1"/>
              <a:t>Simbol</a:t>
            </a:r>
            <a:r>
              <a:rPr lang="en-US" b="1" dirty="0"/>
              <a:t> Proses manual:</a:t>
            </a:r>
            <a:r>
              <a:rPr lang="en-US" dirty="0"/>
              <a:t> </a:t>
            </a:r>
            <a:r>
              <a:rPr lang="en-US" dirty="0" err="1"/>
              <a:t>digunakan</a:t>
            </a:r>
            <a:r>
              <a:rPr lang="en-US" dirty="0"/>
              <a:t> </a:t>
            </a:r>
            <a:r>
              <a:rPr lang="en-US" dirty="0" err="1"/>
              <a:t>apabila</a:t>
            </a:r>
            <a:r>
              <a:rPr lang="en-US" dirty="0"/>
              <a:t> </a:t>
            </a:r>
            <a:r>
              <a:rPr lang="en-US" dirty="0" err="1"/>
              <a:t>ingin</a:t>
            </a:r>
            <a:r>
              <a:rPr lang="en-US" dirty="0"/>
              <a:t> </a:t>
            </a:r>
            <a:r>
              <a:rPr lang="en-US" dirty="0" err="1"/>
              <a:t>melakukan</a:t>
            </a:r>
            <a:r>
              <a:rPr lang="en-US" dirty="0"/>
              <a:t> </a:t>
            </a:r>
            <a:r>
              <a:rPr lang="en-US" dirty="0" err="1"/>
              <a:t>sesuatu</a:t>
            </a:r>
            <a:r>
              <a:rPr lang="en-US" dirty="0"/>
              <a:t> yang </a:t>
            </a:r>
            <a:r>
              <a:rPr lang="en-US" dirty="0" err="1"/>
              <a:t>tidak</a:t>
            </a:r>
            <a:r>
              <a:rPr lang="en-US" dirty="0"/>
              <a:t> </a:t>
            </a:r>
            <a:r>
              <a:rPr lang="en-US" dirty="0" err="1"/>
              <a:t>ditangani</a:t>
            </a:r>
            <a:r>
              <a:rPr lang="en-US" dirty="0"/>
              <a:t> </a:t>
            </a:r>
            <a:r>
              <a:rPr lang="en-US" dirty="0" err="1"/>
              <a:t>oleh</a:t>
            </a:r>
            <a:r>
              <a:rPr lang="en-US" dirty="0"/>
              <a:t> </a:t>
            </a:r>
            <a:r>
              <a:rPr lang="en-US" dirty="0" err="1"/>
              <a:t>sistem</a:t>
            </a:r>
            <a:r>
              <a:rPr lang="en-US" dirty="0"/>
              <a:t>. </a:t>
            </a:r>
            <a:r>
              <a:rPr lang="en-US" dirty="0" err="1"/>
              <a:t>Contohnya</a:t>
            </a:r>
            <a:r>
              <a:rPr lang="en-US" dirty="0"/>
              <a:t>, </a:t>
            </a:r>
            <a:r>
              <a:rPr lang="en-US" dirty="0" err="1"/>
              <a:t>menulis</a:t>
            </a:r>
            <a:r>
              <a:rPr lang="en-US" dirty="0"/>
              <a:t> </a:t>
            </a:r>
            <a:r>
              <a:rPr lang="en-US" dirty="0" err="1"/>
              <a:t>kuitansi</a:t>
            </a:r>
            <a:r>
              <a:rPr lang="en-US" dirty="0"/>
              <a:t> </a:t>
            </a:r>
            <a:r>
              <a:rPr lang="en-US" dirty="0" err="1"/>
              <a:t>tetapi</a:t>
            </a:r>
            <a:r>
              <a:rPr lang="en-US" dirty="0"/>
              <a:t> </a:t>
            </a:r>
            <a:r>
              <a:rPr lang="en-US" dirty="0" err="1"/>
              <a:t>tidak</a:t>
            </a:r>
            <a:r>
              <a:rPr lang="en-US" dirty="0"/>
              <a:t> </a:t>
            </a:r>
            <a:r>
              <a:rPr lang="en-US" dirty="0" err="1"/>
              <a:t>menggunakan</a:t>
            </a:r>
            <a:r>
              <a:rPr lang="en-US" dirty="0"/>
              <a:t> computer. </a:t>
            </a:r>
            <a:r>
              <a:rPr lang="en-US" dirty="0" err="1"/>
              <a:t>atau</a:t>
            </a:r>
            <a:r>
              <a:rPr lang="en-US" dirty="0"/>
              <a:t> </a:t>
            </a:r>
            <a:r>
              <a:rPr lang="en-US" dirty="0" err="1"/>
              <a:t>mau</a:t>
            </a:r>
            <a:r>
              <a:rPr lang="en-US" dirty="0"/>
              <a:t> </a:t>
            </a:r>
            <a:r>
              <a:rPr lang="en-US" dirty="0" err="1"/>
              <a:t>mencatat</a:t>
            </a:r>
            <a:r>
              <a:rPr lang="en-US" dirty="0"/>
              <a:t> </a:t>
            </a:r>
            <a:r>
              <a:rPr lang="en-US" dirty="0" err="1"/>
              <a:t>pada</a:t>
            </a:r>
            <a:r>
              <a:rPr lang="en-US" dirty="0"/>
              <a:t> </a:t>
            </a:r>
            <a:r>
              <a:rPr lang="en-US" dirty="0" err="1"/>
              <a:t>buku</a:t>
            </a:r>
            <a:r>
              <a:rPr lang="en-US" dirty="0"/>
              <a:t> </a:t>
            </a:r>
            <a:r>
              <a:rPr lang="en-US" dirty="0" err="1"/>
              <a:t>catatan</a:t>
            </a:r>
            <a:r>
              <a:rPr lang="en-US" dirty="0"/>
              <a:t>, </a:t>
            </a:r>
            <a:r>
              <a:rPr lang="en-US" dirty="0" err="1"/>
              <a:t>maka</a:t>
            </a:r>
            <a:r>
              <a:rPr lang="en-US" dirty="0"/>
              <a:t> </a:t>
            </a:r>
            <a:r>
              <a:rPr lang="en-US" dirty="0" err="1"/>
              <a:t>gunakan</a:t>
            </a:r>
            <a:r>
              <a:rPr lang="en-US" dirty="0"/>
              <a:t> </a:t>
            </a:r>
            <a:r>
              <a:rPr lang="en-US" dirty="0" err="1"/>
              <a:t>simbol</a:t>
            </a:r>
            <a:r>
              <a:rPr lang="en-US" dirty="0"/>
              <a:t> </a:t>
            </a:r>
            <a:r>
              <a:rPr lang="en-US" dirty="0" err="1"/>
              <a:t>ini</a:t>
            </a:r>
            <a:r>
              <a:rPr lang="en-US" dirty="0"/>
              <a:t>.</a:t>
            </a:r>
          </a:p>
          <a:p>
            <a:pPr algn="just"/>
            <a:endParaRPr lang="en-US" dirty="0"/>
          </a:p>
        </p:txBody>
      </p:sp>
      <p:pic>
        <p:nvPicPr>
          <p:cNvPr id="4" name="Picture 3" descr="http://3.bp.blogspot.com/-fJ_MXm6LzKk/TvxvQiGx9-I/AAAAAAAAAeo/iko_YUePcvg/s1600/Databas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42412" y="2362200"/>
            <a:ext cx="1143000" cy="914400"/>
          </a:xfrm>
          <a:prstGeom prst="rect">
            <a:avLst/>
          </a:prstGeom>
          <a:noFill/>
          <a:ln>
            <a:noFill/>
          </a:ln>
        </p:spPr>
      </p:pic>
      <p:pic>
        <p:nvPicPr>
          <p:cNvPr id="5" name="Picture 4" descr="http://1.bp.blogspot.com/-pxDTmB8w_O4/Tvxva6j-pnI/AAAAAAAAAe0/0xFoZZ1ra9Q/s1600/Hard+Drive.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619476" y="3563471"/>
            <a:ext cx="1295400" cy="914400"/>
          </a:xfrm>
          <a:prstGeom prst="rect">
            <a:avLst/>
          </a:prstGeom>
          <a:noFill/>
          <a:ln>
            <a:noFill/>
          </a:ln>
        </p:spPr>
      </p:pic>
      <p:pic>
        <p:nvPicPr>
          <p:cNvPr id="6" name="Picture 5" descr="http://3.bp.blogspot.com/-kW00xBewWIo/Tvxv1dStKmI/AAAAAAAAAfM/tgvKkOzfp60/s1600/Proses+Manual.gif">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344860" y="5043732"/>
            <a:ext cx="1585704" cy="811848"/>
          </a:xfrm>
          <a:prstGeom prst="rect">
            <a:avLst/>
          </a:prstGeom>
          <a:noFill/>
          <a:ln>
            <a:noFill/>
          </a:ln>
        </p:spPr>
      </p:pic>
    </p:spTree>
    <p:extLst>
      <p:ext uri="{BB962C8B-B14F-4D97-AF65-F5344CB8AC3E}">
        <p14:creationId xmlns:p14="http://schemas.microsoft.com/office/powerpoint/2010/main" val="128291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Simbol</a:t>
            </a:r>
            <a:r>
              <a:rPr lang="en-US" dirty="0"/>
              <a:t> Flowchart</a:t>
            </a:r>
          </a:p>
        </p:txBody>
      </p:sp>
      <p:sp>
        <p:nvSpPr>
          <p:cNvPr id="3" name="Content Placeholder 2"/>
          <p:cNvSpPr>
            <a:spLocks noGrp="1"/>
          </p:cNvSpPr>
          <p:nvPr>
            <p:ph idx="1"/>
          </p:nvPr>
        </p:nvSpPr>
        <p:spPr>
          <a:xfrm>
            <a:off x="1097280" y="2138082"/>
            <a:ext cx="5638800" cy="3886200"/>
          </a:xfrm>
        </p:spPr>
        <p:txBody>
          <a:bodyPr>
            <a:normAutofit fontScale="92500" lnSpcReduction="20000"/>
          </a:bodyPr>
          <a:lstStyle/>
          <a:p>
            <a:pPr algn="just"/>
            <a:r>
              <a:rPr lang="en-US" b="1" dirty="0" err="1"/>
              <a:t>Simbol</a:t>
            </a:r>
            <a:r>
              <a:rPr lang="en-US" b="1" dirty="0"/>
              <a:t> </a:t>
            </a:r>
            <a:r>
              <a:rPr lang="en-US" b="1" dirty="0" err="1"/>
              <a:t>Konektor</a:t>
            </a:r>
            <a:r>
              <a:rPr lang="en-US" b="1" dirty="0"/>
              <a:t>:</a:t>
            </a:r>
            <a:r>
              <a:rPr lang="en-US" dirty="0"/>
              <a:t> </a:t>
            </a:r>
            <a:r>
              <a:rPr lang="en-US" dirty="0" err="1"/>
              <a:t>simbol</a:t>
            </a:r>
            <a:r>
              <a:rPr lang="en-US" dirty="0"/>
              <a:t> </a:t>
            </a:r>
            <a:r>
              <a:rPr lang="en-US" dirty="0" err="1"/>
              <a:t>konektor</a:t>
            </a:r>
            <a:r>
              <a:rPr lang="en-US" dirty="0"/>
              <a:t> </a:t>
            </a:r>
            <a:r>
              <a:rPr lang="en-US" dirty="0" err="1"/>
              <a:t>digunakan</a:t>
            </a:r>
            <a:r>
              <a:rPr lang="en-US" dirty="0"/>
              <a:t> </a:t>
            </a:r>
            <a:r>
              <a:rPr lang="en-US" dirty="0" err="1"/>
              <a:t>jika</a:t>
            </a:r>
            <a:r>
              <a:rPr lang="en-US" dirty="0"/>
              <a:t> </a:t>
            </a:r>
            <a:r>
              <a:rPr lang="en-US" dirty="0" err="1"/>
              <a:t>ada</a:t>
            </a:r>
            <a:r>
              <a:rPr lang="en-US" dirty="0"/>
              <a:t> </a:t>
            </a:r>
            <a:r>
              <a:rPr lang="en-US" dirty="0" err="1"/>
              <a:t>suatu</a:t>
            </a:r>
            <a:r>
              <a:rPr lang="en-US" dirty="0"/>
              <a:t> proses yang </a:t>
            </a:r>
            <a:r>
              <a:rPr lang="en-US" dirty="0" err="1"/>
              <a:t>putus</a:t>
            </a:r>
            <a:r>
              <a:rPr lang="en-US" dirty="0"/>
              <a:t> di 1 </a:t>
            </a:r>
            <a:r>
              <a:rPr lang="en-US" dirty="0" err="1"/>
              <a:t>halaman</a:t>
            </a:r>
            <a:r>
              <a:rPr lang="en-US" dirty="0"/>
              <a:t> </a:t>
            </a:r>
            <a:r>
              <a:rPr lang="en-US" dirty="0" err="1"/>
              <a:t>kemudian</a:t>
            </a:r>
            <a:r>
              <a:rPr lang="en-US" dirty="0"/>
              <a:t> </a:t>
            </a:r>
            <a:r>
              <a:rPr lang="en-US" dirty="0" err="1"/>
              <a:t>ingin</a:t>
            </a:r>
            <a:r>
              <a:rPr lang="en-US" dirty="0"/>
              <a:t> </a:t>
            </a:r>
            <a:r>
              <a:rPr lang="en-US" dirty="0" err="1"/>
              <a:t>disambung</a:t>
            </a:r>
            <a:r>
              <a:rPr lang="en-US" dirty="0"/>
              <a:t> </a:t>
            </a:r>
            <a:r>
              <a:rPr lang="en-US" dirty="0" err="1"/>
              <a:t>ke</a:t>
            </a:r>
            <a:r>
              <a:rPr lang="en-US" dirty="0"/>
              <a:t> </a:t>
            </a:r>
            <a:r>
              <a:rPr lang="en-US" dirty="0" err="1"/>
              <a:t>halaman</a:t>
            </a:r>
            <a:r>
              <a:rPr lang="en-US" dirty="0"/>
              <a:t> 2 </a:t>
            </a:r>
            <a:r>
              <a:rPr lang="en-US" dirty="0" err="1"/>
              <a:t>karena</a:t>
            </a:r>
            <a:r>
              <a:rPr lang="en-US" dirty="0"/>
              <a:t> </a:t>
            </a:r>
            <a:r>
              <a:rPr lang="en-US" dirty="0" err="1"/>
              <a:t>kertas</a:t>
            </a:r>
            <a:r>
              <a:rPr lang="en-US" dirty="0"/>
              <a:t> </a:t>
            </a:r>
            <a:r>
              <a:rPr lang="en-US" dirty="0" err="1"/>
              <a:t>tidak</a:t>
            </a:r>
            <a:r>
              <a:rPr lang="en-US" dirty="0"/>
              <a:t> </a:t>
            </a:r>
            <a:r>
              <a:rPr lang="en-US" dirty="0" err="1"/>
              <a:t>cukup</a:t>
            </a:r>
            <a:r>
              <a:rPr lang="en-US" dirty="0"/>
              <a:t> (</a:t>
            </a:r>
            <a:r>
              <a:rPr lang="en-US" dirty="0" err="1"/>
              <a:t>atau</a:t>
            </a:r>
            <a:r>
              <a:rPr lang="en-US" dirty="0"/>
              <a:t> </a:t>
            </a:r>
            <a:r>
              <a:rPr lang="en-US" dirty="0" err="1"/>
              <a:t>tidak</a:t>
            </a:r>
            <a:r>
              <a:rPr lang="en-US" dirty="0"/>
              <a:t> </a:t>
            </a:r>
            <a:r>
              <a:rPr lang="en-US" dirty="0" err="1"/>
              <a:t>dapat</a:t>
            </a:r>
            <a:r>
              <a:rPr lang="en-US" dirty="0"/>
              <a:t> </a:t>
            </a:r>
            <a:r>
              <a:rPr lang="en-US" dirty="0" err="1"/>
              <a:t>disambung</a:t>
            </a:r>
            <a:r>
              <a:rPr lang="en-US" dirty="0"/>
              <a:t> </a:t>
            </a:r>
            <a:r>
              <a:rPr lang="en-US" dirty="0" err="1"/>
              <a:t>dengan</a:t>
            </a:r>
            <a:r>
              <a:rPr lang="en-US" dirty="0"/>
              <a:t> </a:t>
            </a:r>
            <a:r>
              <a:rPr lang="en-US" dirty="0" err="1"/>
              <a:t>garis</a:t>
            </a:r>
            <a:r>
              <a:rPr lang="en-US" dirty="0"/>
              <a:t> </a:t>
            </a:r>
            <a:r>
              <a:rPr lang="en-US" dirty="0" err="1"/>
              <a:t>karena</a:t>
            </a:r>
            <a:r>
              <a:rPr lang="en-US" dirty="0"/>
              <a:t> </a:t>
            </a:r>
            <a:r>
              <a:rPr lang="en-US" dirty="0" err="1"/>
              <a:t>masalah</a:t>
            </a:r>
            <a:r>
              <a:rPr lang="en-US" dirty="0"/>
              <a:t> </a:t>
            </a:r>
            <a:r>
              <a:rPr lang="en-US" dirty="0" err="1"/>
              <a:t>ruang</a:t>
            </a:r>
            <a:r>
              <a:rPr lang="en-US" dirty="0"/>
              <a:t> </a:t>
            </a:r>
            <a:r>
              <a:rPr lang="en-US" dirty="0" err="1"/>
              <a:t>penggambaran</a:t>
            </a:r>
            <a:r>
              <a:rPr lang="en-US" dirty="0"/>
              <a:t>). </a:t>
            </a:r>
          </a:p>
          <a:p>
            <a:pPr marL="0" indent="0" algn="just">
              <a:buNone/>
            </a:pPr>
            <a:endParaRPr lang="en-US" dirty="0"/>
          </a:p>
          <a:p>
            <a:pPr marL="568325" indent="-284163" algn="just">
              <a:buFont typeface="Wingdings" pitchFamily="2" charset="2"/>
              <a:buChar char="ü"/>
            </a:pPr>
            <a:r>
              <a:rPr lang="en-US" dirty="0" err="1"/>
              <a:t>Simbol</a:t>
            </a:r>
            <a:r>
              <a:rPr lang="en-US" dirty="0"/>
              <a:t> </a:t>
            </a:r>
            <a:r>
              <a:rPr lang="en-US" dirty="0" err="1"/>
              <a:t>konektor</a:t>
            </a:r>
            <a:r>
              <a:rPr lang="en-US" dirty="0"/>
              <a:t> </a:t>
            </a:r>
            <a:r>
              <a:rPr lang="en-US" dirty="0" err="1"/>
              <a:t>sendiri</a:t>
            </a:r>
            <a:r>
              <a:rPr lang="en-US" dirty="0"/>
              <a:t> </a:t>
            </a:r>
            <a:r>
              <a:rPr lang="en-US" dirty="0" err="1"/>
              <a:t>ada</a:t>
            </a:r>
            <a:r>
              <a:rPr lang="en-US" dirty="0"/>
              <a:t> 2. </a:t>
            </a:r>
            <a:r>
              <a:rPr lang="en-US" dirty="0" err="1"/>
              <a:t>Jika</a:t>
            </a:r>
            <a:r>
              <a:rPr lang="en-US" dirty="0"/>
              <a:t> </a:t>
            </a:r>
            <a:r>
              <a:rPr lang="en-US" dirty="0" err="1"/>
              <a:t>mau</a:t>
            </a:r>
            <a:r>
              <a:rPr lang="en-US" dirty="0"/>
              <a:t> </a:t>
            </a:r>
            <a:r>
              <a:rPr lang="en-US" dirty="0" err="1"/>
              <a:t>nyambungin</a:t>
            </a:r>
            <a:r>
              <a:rPr lang="en-US" dirty="0"/>
              <a:t> proses di </a:t>
            </a:r>
            <a:r>
              <a:rPr lang="en-US" dirty="0" err="1"/>
              <a:t>halaman</a:t>
            </a:r>
            <a:r>
              <a:rPr lang="en-US" dirty="0"/>
              <a:t> yang </a:t>
            </a:r>
            <a:r>
              <a:rPr lang="en-US" dirty="0" err="1"/>
              <a:t>berbeda</a:t>
            </a:r>
            <a:r>
              <a:rPr lang="en-US" dirty="0"/>
              <a:t> </a:t>
            </a:r>
            <a:r>
              <a:rPr lang="en-US" dirty="0" err="1"/>
              <a:t>karena</a:t>
            </a:r>
            <a:r>
              <a:rPr lang="en-US" dirty="0"/>
              <a:t> </a:t>
            </a:r>
            <a:r>
              <a:rPr lang="en-US" dirty="0" err="1"/>
              <a:t>kertasnya</a:t>
            </a:r>
            <a:r>
              <a:rPr lang="en-US" dirty="0"/>
              <a:t> </a:t>
            </a:r>
            <a:r>
              <a:rPr lang="en-US" dirty="0" err="1"/>
              <a:t>tidak</a:t>
            </a:r>
            <a:r>
              <a:rPr lang="en-US" dirty="0"/>
              <a:t> </a:t>
            </a:r>
            <a:r>
              <a:rPr lang="en-US" dirty="0" err="1"/>
              <a:t>cukup</a:t>
            </a:r>
            <a:r>
              <a:rPr lang="en-US" dirty="0"/>
              <a:t>, </a:t>
            </a:r>
            <a:r>
              <a:rPr lang="en-US" dirty="0" err="1"/>
              <a:t>maka</a:t>
            </a:r>
            <a:r>
              <a:rPr lang="en-US" dirty="0"/>
              <a:t>  </a:t>
            </a:r>
            <a:r>
              <a:rPr lang="en-US" dirty="0" err="1"/>
              <a:t>dapat</a:t>
            </a:r>
            <a:r>
              <a:rPr lang="en-US" dirty="0"/>
              <a:t> </a:t>
            </a:r>
            <a:r>
              <a:rPr lang="en-US" dirty="0" err="1"/>
              <a:t>menggunakan</a:t>
            </a:r>
            <a:r>
              <a:rPr lang="en-US" dirty="0"/>
              <a:t> </a:t>
            </a:r>
            <a:r>
              <a:rPr lang="en-US" dirty="0" err="1"/>
              <a:t>simbol</a:t>
            </a:r>
            <a:r>
              <a:rPr lang="en-US" dirty="0"/>
              <a:t> </a:t>
            </a:r>
            <a:r>
              <a:rPr lang="en-US" dirty="0" err="1"/>
              <a:t>ini</a:t>
            </a:r>
            <a:r>
              <a:rPr lang="en-US" dirty="0"/>
              <a:t>.</a:t>
            </a:r>
          </a:p>
          <a:p>
            <a:pPr marL="284162" indent="0" algn="just">
              <a:buNone/>
            </a:pPr>
            <a:endParaRPr lang="en-US" dirty="0"/>
          </a:p>
          <a:p>
            <a:pPr marL="568325" indent="-284163" algn="just">
              <a:buFont typeface="Wingdings" pitchFamily="2" charset="2"/>
              <a:buChar char="ü"/>
            </a:pPr>
            <a:r>
              <a:rPr lang="en-US" dirty="0" err="1"/>
              <a:t>Sedangkan</a:t>
            </a:r>
            <a:r>
              <a:rPr lang="en-US" dirty="0"/>
              <a:t> </a:t>
            </a:r>
            <a:r>
              <a:rPr lang="en-US" dirty="0" err="1"/>
              <a:t>apabila</a:t>
            </a:r>
            <a:r>
              <a:rPr lang="en-US" dirty="0"/>
              <a:t> </a:t>
            </a:r>
            <a:r>
              <a:rPr lang="en-US" dirty="0" err="1"/>
              <a:t>masih</a:t>
            </a:r>
            <a:r>
              <a:rPr lang="en-US" dirty="0"/>
              <a:t> </a:t>
            </a:r>
            <a:r>
              <a:rPr lang="en-US" dirty="0" err="1"/>
              <a:t>dalam</a:t>
            </a:r>
            <a:r>
              <a:rPr lang="en-US" dirty="0"/>
              <a:t> </a:t>
            </a:r>
            <a:r>
              <a:rPr lang="en-US" dirty="0" err="1"/>
              <a:t>halaman</a:t>
            </a:r>
            <a:r>
              <a:rPr lang="en-US" dirty="0"/>
              <a:t> yang </a:t>
            </a:r>
            <a:r>
              <a:rPr lang="en-US" dirty="0" err="1"/>
              <a:t>sama</a:t>
            </a:r>
            <a:r>
              <a:rPr lang="en-US" dirty="0"/>
              <a:t>, </a:t>
            </a:r>
            <a:r>
              <a:rPr lang="en-US" dirty="0" err="1"/>
              <a:t>atau</a:t>
            </a:r>
            <a:r>
              <a:rPr lang="en-US" dirty="0"/>
              <a:t> </a:t>
            </a:r>
            <a:r>
              <a:rPr lang="en-US" dirty="0" err="1"/>
              <a:t>ingin</a:t>
            </a:r>
            <a:r>
              <a:rPr lang="en-US" dirty="0"/>
              <a:t> </a:t>
            </a:r>
            <a:r>
              <a:rPr lang="en-US" dirty="0" err="1"/>
              <a:t>menghubungkan</a:t>
            </a:r>
            <a:r>
              <a:rPr lang="en-US" dirty="0"/>
              <a:t> </a:t>
            </a:r>
            <a:r>
              <a:rPr lang="en-US" dirty="0" err="1"/>
              <a:t>dengan</a:t>
            </a:r>
            <a:r>
              <a:rPr lang="en-US" dirty="0"/>
              <a:t> proses lain </a:t>
            </a:r>
            <a:r>
              <a:rPr lang="en-US" dirty="0" err="1"/>
              <a:t>maka</a:t>
            </a:r>
            <a:r>
              <a:rPr lang="en-US" dirty="0"/>
              <a:t> </a:t>
            </a:r>
            <a:r>
              <a:rPr lang="en-US" dirty="0" err="1"/>
              <a:t>dapat</a:t>
            </a:r>
            <a:r>
              <a:rPr lang="en-US" dirty="0"/>
              <a:t> </a:t>
            </a:r>
            <a:r>
              <a:rPr lang="en-US" dirty="0" err="1"/>
              <a:t>menggunakan</a:t>
            </a:r>
            <a:r>
              <a:rPr lang="en-US" dirty="0"/>
              <a:t> </a:t>
            </a:r>
            <a:r>
              <a:rPr lang="en-US" dirty="0" err="1"/>
              <a:t>simbol</a:t>
            </a:r>
            <a:r>
              <a:rPr lang="en-US" dirty="0"/>
              <a:t> </a:t>
            </a:r>
            <a:r>
              <a:rPr lang="en-US" dirty="0" err="1"/>
              <a:t>ini</a:t>
            </a:r>
            <a:endParaRPr lang="en-US" dirty="0"/>
          </a:p>
          <a:p>
            <a:pPr marL="0" indent="0" algn="just">
              <a:buNone/>
            </a:pPr>
            <a:endParaRPr lang="en-US" dirty="0"/>
          </a:p>
          <a:p>
            <a:pPr algn="just"/>
            <a:endParaRPr lang="en-US" dirty="0"/>
          </a:p>
        </p:txBody>
      </p:sp>
      <p:pic>
        <p:nvPicPr>
          <p:cNvPr id="4" name="Picture 3" descr="http://1.bp.blogspot.com/--6s1Pk-Px9Q/TvxwEJz6zyI/AAAAAAAAAfY/7XTc23a17BI/s1600/Konektor+off-pag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7947" y="3623982"/>
            <a:ext cx="990600" cy="914400"/>
          </a:xfrm>
          <a:prstGeom prst="rect">
            <a:avLst/>
          </a:prstGeom>
          <a:noFill/>
          <a:ln>
            <a:noFill/>
          </a:ln>
        </p:spPr>
      </p:pic>
      <p:pic>
        <p:nvPicPr>
          <p:cNvPr id="5" name="Picture 4" descr="http://3.bp.blogspot.com/-hnqwz2M7ZvE/TvxwKACs54I/AAAAAAAAAfk/YGNEqU-xvkA/s1600/konektor.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707947" y="4903695"/>
            <a:ext cx="1016953" cy="1016953"/>
          </a:xfrm>
          <a:prstGeom prst="rect">
            <a:avLst/>
          </a:prstGeom>
          <a:noFill/>
          <a:ln>
            <a:noFill/>
          </a:ln>
        </p:spPr>
      </p:pic>
    </p:spTree>
    <p:extLst>
      <p:ext uri="{BB962C8B-B14F-4D97-AF65-F5344CB8AC3E}">
        <p14:creationId xmlns:p14="http://schemas.microsoft.com/office/powerpoint/2010/main" val="164687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781800" cy="533400"/>
          </a:xfrm>
        </p:spPr>
        <p:txBody>
          <a:bodyPr>
            <a:normAutofit fontScale="90000"/>
          </a:bodyPr>
          <a:lstStyle/>
          <a:p>
            <a:r>
              <a:rPr lang="en-US" dirty="0" err="1"/>
              <a:t>Simbol</a:t>
            </a:r>
            <a:r>
              <a:rPr lang="en-US" dirty="0"/>
              <a:t> Flowchart</a:t>
            </a:r>
          </a:p>
        </p:txBody>
      </p:sp>
      <p:sp>
        <p:nvSpPr>
          <p:cNvPr id="3" name="Content Placeholder 2"/>
          <p:cNvSpPr>
            <a:spLocks noGrp="1"/>
          </p:cNvSpPr>
          <p:nvPr>
            <p:ph idx="1"/>
          </p:nvPr>
        </p:nvSpPr>
        <p:spPr>
          <a:xfrm>
            <a:off x="1116106" y="1855694"/>
            <a:ext cx="6961094" cy="4800600"/>
          </a:xfrm>
        </p:spPr>
        <p:txBody>
          <a:bodyPr>
            <a:normAutofit fontScale="92500" lnSpcReduction="20000"/>
          </a:bodyPr>
          <a:lstStyle/>
          <a:p>
            <a:pPr algn="just"/>
            <a:r>
              <a:rPr lang="en-US" b="1" dirty="0" err="1"/>
              <a:t>Simbol</a:t>
            </a:r>
            <a:r>
              <a:rPr lang="en-US" b="1" dirty="0"/>
              <a:t> Manual input:</a:t>
            </a:r>
            <a:r>
              <a:rPr lang="en-US" dirty="0"/>
              <a:t> </a:t>
            </a:r>
            <a:r>
              <a:rPr lang="en-US" dirty="0" err="1"/>
              <a:t>biasa</a:t>
            </a:r>
            <a:r>
              <a:rPr lang="en-US" dirty="0"/>
              <a:t> </a:t>
            </a:r>
            <a:r>
              <a:rPr lang="en-US" dirty="0" err="1"/>
              <a:t>juga</a:t>
            </a:r>
            <a:r>
              <a:rPr lang="en-US" dirty="0"/>
              <a:t> </a:t>
            </a:r>
            <a:r>
              <a:rPr lang="en-US" dirty="0" err="1"/>
              <a:t>disebut</a:t>
            </a:r>
            <a:r>
              <a:rPr lang="en-US" dirty="0"/>
              <a:t> </a:t>
            </a:r>
            <a:r>
              <a:rPr lang="en-US" dirty="0" err="1"/>
              <a:t>simbol</a:t>
            </a:r>
            <a:r>
              <a:rPr lang="en-US" dirty="0"/>
              <a:t> keyboard. </a:t>
            </a:r>
            <a:r>
              <a:rPr lang="en-US" dirty="0" err="1"/>
              <a:t>Simbol</a:t>
            </a:r>
            <a:r>
              <a:rPr lang="en-US" dirty="0"/>
              <a:t> </a:t>
            </a:r>
            <a:r>
              <a:rPr lang="en-US" dirty="0" err="1"/>
              <a:t>ini</a:t>
            </a:r>
            <a:r>
              <a:rPr lang="en-US" dirty="0"/>
              <a:t> </a:t>
            </a:r>
            <a:r>
              <a:rPr lang="en-US" dirty="0" err="1"/>
              <a:t>digunakan</a:t>
            </a:r>
            <a:r>
              <a:rPr lang="en-US" dirty="0"/>
              <a:t> </a:t>
            </a:r>
            <a:r>
              <a:rPr lang="en-US" dirty="0" err="1"/>
              <a:t>apabila</a:t>
            </a:r>
            <a:r>
              <a:rPr lang="en-US" dirty="0"/>
              <a:t> </a:t>
            </a:r>
            <a:r>
              <a:rPr lang="en-US" dirty="0" err="1"/>
              <a:t>terdapat</a:t>
            </a:r>
            <a:r>
              <a:rPr lang="en-US" dirty="0"/>
              <a:t> input data </a:t>
            </a:r>
            <a:r>
              <a:rPr lang="en-US" dirty="0" err="1"/>
              <a:t>menggunakan</a:t>
            </a:r>
            <a:r>
              <a:rPr lang="en-US" dirty="0"/>
              <a:t> keyboard.</a:t>
            </a:r>
          </a:p>
          <a:p>
            <a:pPr marL="0" indent="0" algn="just">
              <a:buNone/>
            </a:pPr>
            <a:endParaRPr lang="en-US" dirty="0"/>
          </a:p>
          <a:p>
            <a:pPr algn="just"/>
            <a:r>
              <a:rPr lang="en-US" b="1" dirty="0"/>
              <a:t>Display:</a:t>
            </a:r>
            <a:r>
              <a:rPr lang="en-US" dirty="0"/>
              <a:t> </a:t>
            </a:r>
            <a:r>
              <a:rPr lang="en-US" dirty="0" err="1"/>
              <a:t>digunakan</a:t>
            </a:r>
            <a:r>
              <a:rPr lang="en-US" dirty="0"/>
              <a:t> </a:t>
            </a:r>
            <a:r>
              <a:rPr lang="en-US" dirty="0" err="1"/>
              <a:t>apabila</a:t>
            </a:r>
            <a:r>
              <a:rPr lang="en-US" dirty="0"/>
              <a:t> </a:t>
            </a:r>
            <a:r>
              <a:rPr lang="en-US" dirty="0" err="1"/>
              <a:t>ingin</a:t>
            </a:r>
            <a:r>
              <a:rPr lang="en-US" dirty="0"/>
              <a:t> </a:t>
            </a:r>
            <a:r>
              <a:rPr lang="en-US" dirty="0" err="1"/>
              <a:t>ditampilkan</a:t>
            </a:r>
            <a:r>
              <a:rPr lang="en-US" dirty="0"/>
              <a:t> </a:t>
            </a:r>
            <a:r>
              <a:rPr lang="en-US" dirty="0" err="1"/>
              <a:t>ke</a:t>
            </a:r>
            <a:r>
              <a:rPr lang="en-US" dirty="0"/>
              <a:t> </a:t>
            </a:r>
            <a:r>
              <a:rPr lang="en-US" dirty="0" err="1"/>
              <a:t>layar</a:t>
            </a:r>
            <a:r>
              <a:rPr lang="en-US" dirty="0"/>
              <a:t> monitor</a:t>
            </a:r>
          </a:p>
          <a:p>
            <a:pPr marL="0" indent="0" algn="just">
              <a:buNone/>
            </a:pPr>
            <a:endParaRPr lang="en-US" dirty="0"/>
          </a:p>
          <a:p>
            <a:pPr lvl="0" algn="just"/>
            <a:r>
              <a:rPr lang="en-US" b="1" dirty="0"/>
              <a:t>Card:</a:t>
            </a:r>
            <a:r>
              <a:rPr lang="en-US" dirty="0"/>
              <a:t> </a:t>
            </a:r>
            <a:r>
              <a:rPr lang="en-US" dirty="0" err="1"/>
              <a:t>simbol</a:t>
            </a:r>
            <a:r>
              <a:rPr lang="en-US" dirty="0"/>
              <a:t> </a:t>
            </a:r>
            <a:r>
              <a:rPr lang="en-US" dirty="0" err="1"/>
              <a:t>untuk</a:t>
            </a:r>
            <a:r>
              <a:rPr lang="en-US" dirty="0"/>
              <a:t> </a:t>
            </a:r>
            <a:r>
              <a:rPr lang="en-US" dirty="0" err="1"/>
              <a:t>menggambarkan</a:t>
            </a:r>
            <a:r>
              <a:rPr lang="en-US" dirty="0"/>
              <a:t> punch card</a:t>
            </a:r>
          </a:p>
          <a:p>
            <a:pPr marL="0" indent="0" algn="just">
              <a:buNone/>
            </a:pPr>
            <a:endParaRPr lang="en-US" dirty="0"/>
          </a:p>
          <a:p>
            <a:pPr lvl="0" algn="just"/>
            <a:r>
              <a:rPr lang="en-US" b="1" dirty="0"/>
              <a:t>Alternate process:</a:t>
            </a:r>
            <a:r>
              <a:rPr lang="en-US" dirty="0"/>
              <a:t> </a:t>
            </a:r>
            <a:r>
              <a:rPr lang="en-US" dirty="0" err="1"/>
              <a:t>simbol</a:t>
            </a:r>
            <a:r>
              <a:rPr lang="en-US" dirty="0"/>
              <a:t> </a:t>
            </a:r>
            <a:r>
              <a:rPr lang="en-US" dirty="0" err="1"/>
              <a:t>untuk</a:t>
            </a:r>
            <a:r>
              <a:rPr lang="en-US" dirty="0"/>
              <a:t> proses alternative yang </a:t>
            </a:r>
            <a:r>
              <a:rPr lang="en-US" dirty="0" err="1"/>
              <a:t>bisa</a:t>
            </a:r>
            <a:r>
              <a:rPr lang="en-US" dirty="0"/>
              <a:t> </a:t>
            </a:r>
            <a:r>
              <a:rPr lang="en-US" dirty="0" err="1"/>
              <a:t>dilakukan</a:t>
            </a:r>
            <a:r>
              <a:rPr lang="en-US" dirty="0"/>
              <a:t> </a:t>
            </a:r>
            <a:r>
              <a:rPr lang="en-US" dirty="0" err="1"/>
              <a:t>selama</a:t>
            </a:r>
            <a:r>
              <a:rPr lang="en-US" dirty="0"/>
              <a:t> </a:t>
            </a:r>
            <a:r>
              <a:rPr lang="en-US" dirty="0" err="1"/>
              <a:t>menjalankan</a:t>
            </a:r>
            <a:r>
              <a:rPr lang="en-US" dirty="0"/>
              <a:t> proses </a:t>
            </a:r>
            <a:r>
              <a:rPr lang="en-US" dirty="0" err="1"/>
              <a:t>bisnis</a:t>
            </a:r>
            <a:endParaRPr lang="en-US" dirty="0"/>
          </a:p>
          <a:p>
            <a:pPr marL="0" indent="0" algn="just">
              <a:buNone/>
            </a:pPr>
            <a:endParaRPr lang="en-US" dirty="0"/>
          </a:p>
          <a:p>
            <a:pPr algn="just"/>
            <a:r>
              <a:rPr lang="en-US" b="1" dirty="0"/>
              <a:t>Delay:</a:t>
            </a:r>
            <a:r>
              <a:rPr lang="en-US" dirty="0"/>
              <a:t> </a:t>
            </a:r>
            <a:r>
              <a:rPr lang="en-US" dirty="0" err="1"/>
              <a:t>digunakan</a:t>
            </a:r>
            <a:r>
              <a:rPr lang="en-US" dirty="0"/>
              <a:t> </a:t>
            </a:r>
            <a:r>
              <a:rPr lang="en-US" dirty="0" err="1"/>
              <a:t>apabila</a:t>
            </a:r>
            <a:r>
              <a:rPr lang="en-US" dirty="0"/>
              <a:t> </a:t>
            </a:r>
            <a:r>
              <a:rPr lang="en-US" dirty="0" err="1"/>
              <a:t>terjadi</a:t>
            </a:r>
            <a:r>
              <a:rPr lang="en-US" dirty="0"/>
              <a:t> </a:t>
            </a:r>
            <a:r>
              <a:rPr lang="en-US" dirty="0" err="1"/>
              <a:t>waktu</a:t>
            </a:r>
            <a:r>
              <a:rPr lang="en-US" dirty="0"/>
              <a:t> </a:t>
            </a:r>
            <a:r>
              <a:rPr lang="en-US" dirty="0" err="1"/>
              <a:t>tunggu</a:t>
            </a:r>
            <a:r>
              <a:rPr lang="en-US" dirty="0"/>
              <a:t> </a:t>
            </a:r>
            <a:r>
              <a:rPr lang="en-US" dirty="0" err="1"/>
              <a:t>dalam</a:t>
            </a:r>
            <a:r>
              <a:rPr lang="en-US" dirty="0"/>
              <a:t> proses. </a:t>
            </a:r>
            <a:r>
              <a:rPr lang="en-US" dirty="0" err="1"/>
              <a:t>Contohnya</a:t>
            </a:r>
            <a:r>
              <a:rPr lang="en-US" dirty="0"/>
              <a:t>, </a:t>
            </a:r>
            <a:r>
              <a:rPr lang="en-US" dirty="0" err="1"/>
              <a:t>pada</a:t>
            </a:r>
            <a:r>
              <a:rPr lang="en-US" dirty="0"/>
              <a:t> </a:t>
            </a:r>
            <a:r>
              <a:rPr lang="en-US" dirty="0" err="1"/>
              <a:t>waktu</a:t>
            </a:r>
            <a:r>
              <a:rPr lang="en-US" dirty="0"/>
              <a:t> </a:t>
            </a:r>
            <a:r>
              <a:rPr lang="en-US" dirty="0" err="1"/>
              <a:t>membuat</a:t>
            </a:r>
            <a:r>
              <a:rPr lang="en-US" dirty="0"/>
              <a:t> </a:t>
            </a:r>
            <a:r>
              <a:rPr lang="en-US" dirty="0" err="1"/>
              <a:t>paspor</a:t>
            </a:r>
            <a:r>
              <a:rPr lang="en-US" dirty="0"/>
              <a:t>, </a:t>
            </a:r>
            <a:r>
              <a:rPr lang="en-US" dirty="0" err="1"/>
              <a:t>terdapat</a:t>
            </a:r>
            <a:r>
              <a:rPr lang="en-US" dirty="0"/>
              <a:t> proses </a:t>
            </a:r>
            <a:r>
              <a:rPr lang="en-US" dirty="0" err="1"/>
              <a:t>tunggu</a:t>
            </a:r>
            <a:r>
              <a:rPr lang="en-US" dirty="0"/>
              <a:t> 2 </a:t>
            </a:r>
            <a:r>
              <a:rPr lang="en-US" dirty="0" err="1"/>
              <a:t>hari</a:t>
            </a:r>
            <a:r>
              <a:rPr lang="en-US" dirty="0"/>
              <a:t>.</a:t>
            </a:r>
          </a:p>
        </p:txBody>
      </p:sp>
      <p:sp>
        <p:nvSpPr>
          <p:cNvPr id="4" name="Flowchart: Manual Input 3"/>
          <p:cNvSpPr/>
          <p:nvPr/>
        </p:nvSpPr>
        <p:spPr>
          <a:xfrm>
            <a:off x="8478448" y="1819835"/>
            <a:ext cx="1371600" cy="762000"/>
          </a:xfrm>
          <a:prstGeom prst="flowChartManualInp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Flowchart: Display 4"/>
          <p:cNvSpPr/>
          <p:nvPr/>
        </p:nvSpPr>
        <p:spPr>
          <a:xfrm>
            <a:off x="8478448" y="2716306"/>
            <a:ext cx="1371600" cy="685800"/>
          </a:xfrm>
          <a:prstGeom prst="flowChartDisplay">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Card 5"/>
          <p:cNvSpPr/>
          <p:nvPr/>
        </p:nvSpPr>
        <p:spPr>
          <a:xfrm>
            <a:off x="8600631" y="3630706"/>
            <a:ext cx="1127234" cy="609600"/>
          </a:xfrm>
          <a:prstGeom prst="flowChartPunchedCard">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Alternate Process 6"/>
          <p:cNvSpPr/>
          <p:nvPr/>
        </p:nvSpPr>
        <p:spPr>
          <a:xfrm>
            <a:off x="8478448" y="4468906"/>
            <a:ext cx="1371600" cy="6096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Delay 7"/>
          <p:cNvSpPr/>
          <p:nvPr/>
        </p:nvSpPr>
        <p:spPr>
          <a:xfrm>
            <a:off x="8538882" y="5459506"/>
            <a:ext cx="1371600" cy="685800"/>
          </a:xfrm>
          <a:prstGeom prst="flowChartDelay">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9940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Simbol</a:t>
            </a:r>
            <a:r>
              <a:rPr lang="en-US" dirty="0"/>
              <a:t> Flowchart</a:t>
            </a:r>
          </a:p>
        </p:txBody>
      </p:sp>
      <p:sp>
        <p:nvSpPr>
          <p:cNvPr id="3" name="Content Placeholder 2"/>
          <p:cNvSpPr>
            <a:spLocks noGrp="1"/>
          </p:cNvSpPr>
          <p:nvPr>
            <p:ph idx="1"/>
          </p:nvPr>
        </p:nvSpPr>
        <p:spPr>
          <a:xfrm>
            <a:off x="1097280" y="2057400"/>
            <a:ext cx="5334000" cy="3886200"/>
          </a:xfrm>
        </p:spPr>
        <p:txBody>
          <a:bodyPr>
            <a:normAutofit fontScale="92500"/>
          </a:bodyPr>
          <a:lstStyle/>
          <a:p>
            <a:pPr algn="just"/>
            <a:r>
              <a:rPr lang="en-US" b="1" dirty="0"/>
              <a:t>Magnetic tape:</a:t>
            </a:r>
            <a:r>
              <a:rPr lang="en-US" dirty="0"/>
              <a:t> </a:t>
            </a:r>
            <a:r>
              <a:rPr lang="en-US" dirty="0" err="1"/>
              <a:t>apabila</a:t>
            </a:r>
            <a:r>
              <a:rPr lang="en-US" dirty="0"/>
              <a:t> </a:t>
            </a:r>
            <a:r>
              <a:rPr lang="en-US" dirty="0" err="1"/>
              <a:t>menyimpan</a:t>
            </a:r>
            <a:r>
              <a:rPr lang="en-US" dirty="0"/>
              <a:t> data </a:t>
            </a:r>
            <a:r>
              <a:rPr lang="en-US" dirty="0" err="1"/>
              <a:t>dalam</a:t>
            </a:r>
            <a:r>
              <a:rPr lang="en-US" dirty="0"/>
              <a:t> </a:t>
            </a:r>
            <a:r>
              <a:rPr lang="en-US" dirty="0" err="1"/>
              <a:t>bentuk</a:t>
            </a:r>
            <a:r>
              <a:rPr lang="en-US" dirty="0"/>
              <a:t> magnetic tape, </a:t>
            </a:r>
            <a:r>
              <a:rPr lang="en-US" dirty="0" err="1"/>
              <a:t>gunakan</a:t>
            </a:r>
            <a:r>
              <a:rPr lang="en-US" dirty="0"/>
              <a:t> </a:t>
            </a:r>
            <a:r>
              <a:rPr lang="en-US" dirty="0" err="1"/>
              <a:t>simbol</a:t>
            </a:r>
            <a:r>
              <a:rPr lang="en-US" dirty="0"/>
              <a:t> </a:t>
            </a:r>
            <a:r>
              <a:rPr lang="en-US" dirty="0" err="1"/>
              <a:t>ini</a:t>
            </a:r>
            <a:endParaRPr lang="en-US" dirty="0"/>
          </a:p>
          <a:p>
            <a:pPr algn="just"/>
            <a:endParaRPr lang="en-US" dirty="0"/>
          </a:p>
          <a:p>
            <a:pPr lvl="0" algn="just"/>
            <a:r>
              <a:rPr lang="en-US" b="1" dirty="0"/>
              <a:t>Predefine process:</a:t>
            </a:r>
            <a:r>
              <a:rPr lang="en-US" dirty="0"/>
              <a:t> proses yang </a:t>
            </a:r>
            <a:r>
              <a:rPr lang="en-US" dirty="0" err="1"/>
              <a:t>sifatnya</a:t>
            </a:r>
            <a:r>
              <a:rPr lang="en-US" dirty="0"/>
              <a:t> predefine, </a:t>
            </a:r>
            <a:r>
              <a:rPr lang="en-US" dirty="0" err="1"/>
              <a:t>berupa</a:t>
            </a:r>
            <a:r>
              <a:rPr lang="en-US" dirty="0"/>
              <a:t> proses lain yang </a:t>
            </a:r>
            <a:r>
              <a:rPr lang="en-US" dirty="0" err="1"/>
              <a:t>tidak</a:t>
            </a:r>
            <a:r>
              <a:rPr lang="en-US" dirty="0"/>
              <a:t> </a:t>
            </a:r>
            <a:r>
              <a:rPr lang="en-US" dirty="0" err="1"/>
              <a:t>ada</a:t>
            </a:r>
            <a:r>
              <a:rPr lang="en-US" dirty="0"/>
              <a:t> </a:t>
            </a:r>
            <a:r>
              <a:rPr lang="en-US" dirty="0" err="1"/>
              <a:t>dalam</a:t>
            </a:r>
            <a:r>
              <a:rPr lang="en-US" dirty="0"/>
              <a:t> </a:t>
            </a:r>
            <a:r>
              <a:rPr lang="en-US" dirty="0" err="1"/>
              <a:t>cakupan</a:t>
            </a:r>
            <a:r>
              <a:rPr lang="en-US" dirty="0"/>
              <a:t> proses yang </a:t>
            </a:r>
            <a:r>
              <a:rPr lang="en-US" dirty="0" err="1"/>
              <a:t>digambarkan</a:t>
            </a:r>
            <a:r>
              <a:rPr lang="en-US" dirty="0"/>
              <a:t>.</a:t>
            </a:r>
          </a:p>
          <a:p>
            <a:pPr lvl="0" algn="just"/>
            <a:endParaRPr lang="en-US" dirty="0"/>
          </a:p>
          <a:p>
            <a:pPr algn="just"/>
            <a:r>
              <a:rPr lang="en-US" b="1" dirty="0"/>
              <a:t>Preparation process:</a:t>
            </a:r>
            <a:r>
              <a:rPr lang="en-US" dirty="0"/>
              <a:t> </a:t>
            </a:r>
            <a:r>
              <a:rPr lang="en-US" dirty="0" err="1"/>
              <a:t>merupakan</a:t>
            </a:r>
            <a:r>
              <a:rPr lang="en-US" dirty="0"/>
              <a:t> proses </a:t>
            </a:r>
            <a:r>
              <a:rPr lang="en-US" dirty="0" err="1"/>
              <a:t>persiapan</a:t>
            </a:r>
            <a:r>
              <a:rPr lang="en-US" dirty="0"/>
              <a:t>. </a:t>
            </a:r>
            <a:r>
              <a:rPr lang="en-US" dirty="0" err="1"/>
              <a:t>Biasanya</a:t>
            </a:r>
            <a:r>
              <a:rPr lang="en-US" dirty="0"/>
              <a:t> </a:t>
            </a:r>
            <a:r>
              <a:rPr lang="en-US" dirty="0" err="1"/>
              <a:t>digunakan</a:t>
            </a:r>
            <a:r>
              <a:rPr lang="en-US" dirty="0"/>
              <a:t> </a:t>
            </a:r>
            <a:r>
              <a:rPr lang="en-US" dirty="0" err="1"/>
              <a:t>untuk</a:t>
            </a:r>
            <a:r>
              <a:rPr lang="en-US" dirty="0"/>
              <a:t> proses yang </a:t>
            </a:r>
            <a:r>
              <a:rPr lang="en-US" dirty="0" err="1"/>
              <a:t>tidak</a:t>
            </a:r>
            <a:r>
              <a:rPr lang="en-US" dirty="0"/>
              <a:t> </a:t>
            </a:r>
            <a:r>
              <a:rPr lang="en-US" dirty="0" err="1"/>
              <a:t>memiliki</a:t>
            </a:r>
            <a:r>
              <a:rPr lang="en-US" dirty="0"/>
              <a:t> input, </a:t>
            </a:r>
            <a:r>
              <a:rPr lang="en-US" dirty="0" err="1"/>
              <a:t>tapi</a:t>
            </a:r>
            <a:r>
              <a:rPr lang="en-US" dirty="0"/>
              <a:t> </a:t>
            </a:r>
            <a:r>
              <a:rPr lang="en-US" dirty="0" err="1"/>
              <a:t>memiliki</a:t>
            </a:r>
            <a:r>
              <a:rPr lang="en-US" dirty="0"/>
              <a:t> output.</a:t>
            </a:r>
          </a:p>
        </p:txBody>
      </p:sp>
      <p:sp>
        <p:nvSpPr>
          <p:cNvPr id="4" name="Flowchart: Sequential Access Storage 3"/>
          <p:cNvSpPr/>
          <p:nvPr/>
        </p:nvSpPr>
        <p:spPr>
          <a:xfrm>
            <a:off x="7185212" y="2156012"/>
            <a:ext cx="914400" cy="838200"/>
          </a:xfrm>
          <a:prstGeom prst="flowChartMagneticTap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Flowchart: Predefined Process 4"/>
          <p:cNvSpPr/>
          <p:nvPr/>
        </p:nvSpPr>
        <p:spPr>
          <a:xfrm>
            <a:off x="6956612" y="3375212"/>
            <a:ext cx="1524000" cy="838200"/>
          </a:xfrm>
          <a:prstGeom prst="flowChartPredefined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Preparation 5"/>
          <p:cNvSpPr/>
          <p:nvPr/>
        </p:nvSpPr>
        <p:spPr>
          <a:xfrm>
            <a:off x="6956612" y="4670612"/>
            <a:ext cx="1524000" cy="762000"/>
          </a:xfrm>
          <a:prstGeom prst="flowChartPreparation">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1557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905000"/>
            <a:ext cx="7543800" cy="3276600"/>
          </a:xfrm>
        </p:spPr>
        <p:txBody>
          <a:bodyPr>
            <a:normAutofit/>
          </a:bodyPr>
          <a:lstStyle/>
          <a:p>
            <a:pPr marL="0" indent="0" algn="ctr">
              <a:buNone/>
            </a:pPr>
            <a:r>
              <a:rPr lang="en-US" sz="7200" dirty="0"/>
              <a:t>SIMULASI</a:t>
            </a:r>
          </a:p>
        </p:txBody>
      </p:sp>
    </p:spTree>
    <p:extLst>
      <p:ext uri="{BB962C8B-B14F-4D97-AF65-F5344CB8AC3E}">
        <p14:creationId xmlns:p14="http://schemas.microsoft.com/office/powerpoint/2010/main" val="361267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Langkah</a:t>
            </a:r>
            <a:r>
              <a:rPr lang="en-US" sz="3600" dirty="0"/>
              <a:t> </a:t>
            </a:r>
            <a:r>
              <a:rPr lang="en-US" sz="3600" dirty="0" err="1"/>
              <a:t>Inti</a:t>
            </a:r>
            <a:r>
              <a:rPr lang="en-US" sz="3600" dirty="0"/>
              <a:t> </a:t>
            </a:r>
            <a:r>
              <a:rPr lang="en-US" sz="3600" dirty="0" err="1"/>
              <a:t>dalam</a:t>
            </a:r>
            <a:r>
              <a:rPr lang="en-US" sz="3600" dirty="0"/>
              <a:t> </a:t>
            </a:r>
            <a:r>
              <a:rPr lang="en-US" sz="3600" dirty="0" err="1"/>
              <a:t>menggambarkan</a:t>
            </a:r>
            <a:r>
              <a:rPr lang="en-US" sz="3600" dirty="0"/>
              <a:t> Proses </a:t>
            </a:r>
            <a:r>
              <a:rPr lang="en-US" sz="3600" dirty="0" err="1"/>
              <a:t>bisnis</a:t>
            </a:r>
            <a:r>
              <a:rPr lang="en-US" sz="3600" dirty="0"/>
              <a:t> </a:t>
            </a:r>
          </a:p>
        </p:txBody>
      </p:sp>
      <p:sp>
        <p:nvSpPr>
          <p:cNvPr id="3" name="Content Placeholder 2"/>
          <p:cNvSpPr>
            <a:spLocks noGrp="1"/>
          </p:cNvSpPr>
          <p:nvPr>
            <p:ph idx="1"/>
          </p:nvPr>
        </p:nvSpPr>
        <p:spPr>
          <a:xfrm>
            <a:off x="1097279" y="2111188"/>
            <a:ext cx="9942755" cy="4876800"/>
          </a:xfrm>
        </p:spPr>
        <p:txBody>
          <a:bodyPr>
            <a:normAutofit/>
          </a:bodyPr>
          <a:lstStyle/>
          <a:p>
            <a:pPr algn="just">
              <a:buFont typeface="Wingdings" panose="05000000000000000000" pitchFamily="2" charset="2"/>
              <a:buChar char="v"/>
            </a:pPr>
            <a:r>
              <a:rPr lang="en-US" sz="2800" dirty="0" err="1"/>
              <a:t>Tentukan</a:t>
            </a:r>
            <a:r>
              <a:rPr lang="en-US" sz="2800" dirty="0"/>
              <a:t> Proses Inti </a:t>
            </a:r>
            <a:r>
              <a:rPr lang="en-US" sz="2800" dirty="0" err="1"/>
              <a:t>dan</a:t>
            </a:r>
            <a:r>
              <a:rPr lang="en-US" sz="2800" dirty="0"/>
              <a:t> Proses </a:t>
            </a:r>
            <a:r>
              <a:rPr lang="en-US" sz="2800" dirty="0" err="1"/>
              <a:t>Pendukung</a:t>
            </a:r>
            <a:r>
              <a:rPr lang="en-US" sz="2800" dirty="0"/>
              <a:t> </a:t>
            </a:r>
            <a:r>
              <a:rPr lang="en-US" sz="2800" dirty="0" err="1"/>
              <a:t>melalui</a:t>
            </a:r>
            <a:r>
              <a:rPr lang="en-US" sz="2800" dirty="0"/>
              <a:t> Value Chain</a:t>
            </a:r>
          </a:p>
          <a:p>
            <a:pPr algn="just">
              <a:buFont typeface="Wingdings" panose="05000000000000000000" pitchFamily="2" charset="2"/>
              <a:buChar char="v"/>
            </a:pPr>
            <a:r>
              <a:rPr lang="en-US" sz="2800" dirty="0" err="1"/>
              <a:t>Tentukan</a:t>
            </a:r>
            <a:r>
              <a:rPr lang="en-US" sz="2800" dirty="0"/>
              <a:t> </a:t>
            </a:r>
            <a:r>
              <a:rPr lang="en-US" sz="2800" dirty="0" err="1"/>
              <a:t>Obyek</a:t>
            </a:r>
            <a:r>
              <a:rPr lang="en-US" sz="2800" dirty="0"/>
              <a:t> </a:t>
            </a:r>
            <a:r>
              <a:rPr lang="en-US" sz="2800" i="1" dirty="0"/>
              <a:t>Person In charge</a:t>
            </a:r>
            <a:r>
              <a:rPr lang="en-US" sz="2800" dirty="0"/>
              <a:t> (PIC)/actor </a:t>
            </a:r>
            <a:r>
              <a:rPr lang="en-US" sz="2800" dirty="0" err="1"/>
              <a:t>dalam</a:t>
            </a:r>
            <a:r>
              <a:rPr lang="en-US" sz="2800" dirty="0"/>
              <a:t> proses</a:t>
            </a:r>
          </a:p>
          <a:p>
            <a:pPr marL="282575" indent="-282575" algn="just">
              <a:buFont typeface="Wingdings" panose="05000000000000000000" pitchFamily="2" charset="2"/>
              <a:buChar char="v"/>
            </a:pPr>
            <a:r>
              <a:rPr lang="en-US" sz="2800" dirty="0" err="1"/>
              <a:t>Tentukan</a:t>
            </a:r>
            <a:r>
              <a:rPr lang="en-US" sz="2800" dirty="0"/>
              <a:t> </a:t>
            </a:r>
            <a:r>
              <a:rPr lang="en-US" sz="2800" dirty="0" err="1"/>
              <a:t>aktivitas</a:t>
            </a:r>
            <a:r>
              <a:rPr lang="en-US" sz="2800" dirty="0"/>
              <a:t> </a:t>
            </a:r>
            <a:r>
              <a:rPr lang="en-US" sz="2800" dirty="0" err="1"/>
              <a:t>dan</a:t>
            </a:r>
            <a:r>
              <a:rPr lang="en-US" sz="2800" dirty="0"/>
              <a:t> </a:t>
            </a:r>
            <a:r>
              <a:rPr lang="en-US" sz="2800" dirty="0" err="1"/>
              <a:t>segala</a:t>
            </a:r>
            <a:r>
              <a:rPr lang="en-US" sz="2800" dirty="0"/>
              <a:t> </a:t>
            </a:r>
            <a:r>
              <a:rPr lang="en-US" sz="2800" dirty="0" err="1"/>
              <a:t>keterkaitannya</a:t>
            </a:r>
            <a:r>
              <a:rPr lang="en-US" sz="2800" dirty="0"/>
              <a:t> yang </a:t>
            </a:r>
            <a:r>
              <a:rPr lang="en-US" sz="2800" dirty="0" err="1"/>
              <a:t>dilakukan</a:t>
            </a:r>
            <a:r>
              <a:rPr lang="en-US" sz="2800" dirty="0"/>
              <a:t> </a:t>
            </a:r>
            <a:r>
              <a:rPr lang="en-US" sz="2800" dirty="0" err="1"/>
              <a:t>oleh</a:t>
            </a:r>
            <a:r>
              <a:rPr lang="en-US" sz="2800" dirty="0"/>
              <a:t> </a:t>
            </a:r>
            <a:r>
              <a:rPr lang="en-US" sz="2800" dirty="0" err="1"/>
              <a:t>aktor</a:t>
            </a:r>
            <a:endParaRPr lang="en-US" sz="2800" dirty="0"/>
          </a:p>
          <a:p>
            <a:pPr algn="just">
              <a:buFont typeface="Wingdings" panose="05000000000000000000" pitchFamily="2" charset="2"/>
              <a:buChar char="v"/>
            </a:pPr>
            <a:r>
              <a:rPr lang="en-US" sz="2800" dirty="0" err="1"/>
              <a:t>Gambarkan</a:t>
            </a:r>
            <a:r>
              <a:rPr lang="en-US" sz="2800" dirty="0"/>
              <a:t> Proses Existing</a:t>
            </a:r>
          </a:p>
          <a:p>
            <a:pPr algn="just">
              <a:buFont typeface="Wingdings" panose="05000000000000000000" pitchFamily="2" charset="2"/>
              <a:buChar char="v"/>
            </a:pPr>
            <a:r>
              <a:rPr lang="en-US" sz="2800" dirty="0" err="1"/>
              <a:t>Analisis</a:t>
            </a:r>
            <a:r>
              <a:rPr lang="en-US" sz="2800" dirty="0"/>
              <a:t> </a:t>
            </a:r>
            <a:r>
              <a:rPr lang="en-US" sz="2800" dirty="0" err="1"/>
              <a:t>kekurangan</a:t>
            </a:r>
            <a:r>
              <a:rPr lang="en-US" sz="2800" dirty="0"/>
              <a:t> Proses Existing</a:t>
            </a:r>
          </a:p>
          <a:p>
            <a:pPr marL="282575" indent="-282575" algn="just">
              <a:buFont typeface="Wingdings" panose="05000000000000000000" pitchFamily="2" charset="2"/>
              <a:buChar char="v"/>
            </a:pPr>
            <a:r>
              <a:rPr lang="en-US" sz="2800" dirty="0" err="1"/>
              <a:t>Gambarkan</a:t>
            </a:r>
            <a:r>
              <a:rPr lang="en-US" sz="2800" dirty="0"/>
              <a:t> Proses </a:t>
            </a:r>
            <a:r>
              <a:rPr lang="en-US" sz="2800" dirty="0" err="1"/>
              <a:t>Usulan</a:t>
            </a:r>
            <a:r>
              <a:rPr lang="en-US" sz="2800" dirty="0"/>
              <a:t> yang </a:t>
            </a:r>
            <a:r>
              <a:rPr lang="en-US" sz="2800" dirty="0" err="1"/>
              <a:t>menggunakan</a:t>
            </a:r>
            <a:r>
              <a:rPr lang="en-US" sz="2800" dirty="0"/>
              <a:t> </a:t>
            </a:r>
            <a:r>
              <a:rPr lang="en-US" sz="2800" dirty="0" err="1"/>
              <a:t>sistem</a:t>
            </a:r>
            <a:r>
              <a:rPr lang="en-US" sz="2800" dirty="0"/>
              <a:t>/</a:t>
            </a:r>
            <a:r>
              <a:rPr lang="en-US" sz="2800" dirty="0" err="1"/>
              <a:t>aplikasi</a:t>
            </a:r>
            <a:r>
              <a:rPr lang="en-US" sz="2800" dirty="0"/>
              <a:t> yang </a:t>
            </a:r>
            <a:r>
              <a:rPr lang="en-US" sz="2800" dirty="0" err="1"/>
              <a:t>akan</a:t>
            </a:r>
            <a:r>
              <a:rPr lang="en-US" sz="2800" dirty="0"/>
              <a:t> </a:t>
            </a:r>
            <a:r>
              <a:rPr lang="en-US" sz="2800" dirty="0" err="1"/>
              <a:t>dibangun</a:t>
            </a:r>
            <a:endParaRPr lang="en-US" sz="2800" dirty="0"/>
          </a:p>
        </p:txBody>
      </p:sp>
    </p:spTree>
    <p:extLst>
      <p:ext uri="{BB962C8B-B14F-4D97-AF65-F5344CB8AC3E}">
        <p14:creationId xmlns:p14="http://schemas.microsoft.com/office/powerpoint/2010/main" val="397057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0438E-BF86-BC4B-AD1D-DE9933658229}"/>
              </a:ext>
            </a:extLst>
          </p:cNvPr>
          <p:cNvSpPr/>
          <p:nvPr/>
        </p:nvSpPr>
        <p:spPr>
          <a:xfrm>
            <a:off x="7722704" y="2574235"/>
            <a:ext cx="3836505" cy="1302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618565" y="174812"/>
            <a:ext cx="10636624" cy="5638800"/>
          </a:xfrm>
        </p:spPr>
        <p:txBody>
          <a:bodyPr>
            <a:noAutofit/>
          </a:bodyPr>
          <a:lstStyle/>
          <a:p>
            <a:pPr marL="0" indent="0" algn="just">
              <a:buNone/>
            </a:pPr>
            <a:r>
              <a:rPr lang="en-US" sz="2000" b="1" dirty="0" err="1"/>
              <a:t>Perhatikan</a:t>
            </a:r>
            <a:r>
              <a:rPr lang="en-US" sz="2000" b="1" dirty="0"/>
              <a:t> </a:t>
            </a:r>
            <a:r>
              <a:rPr lang="en-US" sz="2000" b="1" dirty="0" err="1"/>
              <a:t>Kasus</a:t>
            </a:r>
            <a:r>
              <a:rPr lang="en-US" sz="2000" b="1" dirty="0"/>
              <a:t> </a:t>
            </a:r>
            <a:r>
              <a:rPr lang="en-US" sz="2000" b="1" dirty="0" err="1"/>
              <a:t>Berikut</a:t>
            </a:r>
            <a:endParaRPr lang="en-US" sz="2000" b="1" dirty="0"/>
          </a:p>
          <a:p>
            <a:pPr marL="0" indent="0" algn="just" hangingPunct="0">
              <a:buNone/>
            </a:pPr>
            <a:r>
              <a:rPr lang="en-US" sz="2000" dirty="0"/>
              <a:t>P</a:t>
            </a:r>
            <a:r>
              <a:rPr lang="id-ID" sz="2000" dirty="0"/>
              <a:t>emilik bakery </a:t>
            </a:r>
            <a:r>
              <a:rPr lang="en-US" sz="2000" dirty="0"/>
              <a:t>HANS</a:t>
            </a:r>
            <a:r>
              <a:rPr lang="id-ID" sz="2000" dirty="0"/>
              <a:t> </a:t>
            </a:r>
            <a:r>
              <a:rPr lang="en-US" sz="2000" dirty="0"/>
              <a:t>catering di Bandung </a:t>
            </a:r>
            <a:r>
              <a:rPr lang="en-US" sz="2000" dirty="0" err="1"/>
              <a:t>berencana</a:t>
            </a:r>
            <a:r>
              <a:rPr lang="en-US" sz="2000" dirty="0"/>
              <a:t> </a:t>
            </a:r>
            <a:r>
              <a:rPr lang="en-US" sz="2000" dirty="0" err="1"/>
              <a:t>membangun</a:t>
            </a:r>
            <a:r>
              <a:rPr lang="en-US" sz="2000" dirty="0"/>
              <a:t> </a:t>
            </a:r>
            <a:r>
              <a:rPr lang="en-US" sz="2000" dirty="0" err="1"/>
              <a:t>Aplikasi</a:t>
            </a:r>
            <a:r>
              <a:rPr lang="en-US" sz="2000" dirty="0"/>
              <a:t> </a:t>
            </a:r>
            <a:r>
              <a:rPr lang="id-ID" sz="2000" dirty="0"/>
              <a:t>penyedia informasi jadwal dan data pesanan makanan</a:t>
            </a:r>
            <a:r>
              <a:rPr lang="en-US" sz="2000" dirty="0"/>
              <a:t>. </a:t>
            </a:r>
            <a:r>
              <a:rPr lang="en-US" sz="2000" dirty="0" err="1"/>
              <a:t>Saat</a:t>
            </a:r>
            <a:r>
              <a:rPr lang="en-US" sz="2000" dirty="0"/>
              <a:t> </a:t>
            </a:r>
            <a:r>
              <a:rPr lang="en-US" sz="2000" dirty="0" err="1"/>
              <a:t>ini</a:t>
            </a:r>
            <a:r>
              <a:rPr lang="en-US" sz="2000" dirty="0"/>
              <a:t> proses </a:t>
            </a:r>
            <a:r>
              <a:rPr lang="en-US" sz="2000" dirty="0" err="1"/>
              <a:t>pemesanan</a:t>
            </a:r>
            <a:r>
              <a:rPr lang="en-US" sz="2000" dirty="0"/>
              <a:t> </a:t>
            </a:r>
            <a:r>
              <a:rPr lang="en-US" sz="2000" dirty="0" err="1"/>
              <a:t>dan</a:t>
            </a:r>
            <a:r>
              <a:rPr lang="en-US" sz="2000" dirty="0"/>
              <a:t> </a:t>
            </a:r>
            <a:r>
              <a:rPr lang="en-US" sz="2000" dirty="0" err="1"/>
              <a:t>penjadwalan</a:t>
            </a:r>
            <a:r>
              <a:rPr lang="en-US" sz="2000" dirty="0"/>
              <a:t> </a:t>
            </a:r>
            <a:r>
              <a:rPr lang="en-US" sz="2000" dirty="0" err="1"/>
              <a:t>pesanan</a:t>
            </a:r>
            <a:r>
              <a:rPr lang="en-US" sz="2000" dirty="0"/>
              <a:t>  </a:t>
            </a:r>
            <a:r>
              <a:rPr lang="en-US" sz="2000" dirty="0" err="1"/>
              <a:t>masih</a:t>
            </a:r>
            <a:r>
              <a:rPr lang="en-US" sz="2000" dirty="0"/>
              <a:t> </a:t>
            </a:r>
            <a:r>
              <a:rPr lang="en-US" sz="2000" dirty="0" err="1"/>
              <a:t>dilakukan</a:t>
            </a:r>
            <a:r>
              <a:rPr lang="en-US" sz="2000" dirty="0"/>
              <a:t> </a:t>
            </a:r>
            <a:r>
              <a:rPr lang="en-US" sz="2000" dirty="0" err="1"/>
              <a:t>secara</a:t>
            </a:r>
            <a:r>
              <a:rPr lang="en-US" sz="2000" dirty="0"/>
              <a:t> manual </a:t>
            </a:r>
            <a:r>
              <a:rPr lang="en-US" sz="2000" dirty="0" err="1"/>
              <a:t>dimana</a:t>
            </a:r>
            <a:r>
              <a:rPr lang="en-US" sz="2000" dirty="0"/>
              <a:t> </a:t>
            </a:r>
            <a:r>
              <a:rPr lang="en-US" sz="2000" dirty="0" err="1"/>
              <a:t>ada</a:t>
            </a:r>
            <a:r>
              <a:rPr lang="en-US" sz="2000" dirty="0"/>
              <a:t> </a:t>
            </a:r>
            <a:r>
              <a:rPr lang="en-US" sz="2000" dirty="0" err="1"/>
              <a:t>beberapa</a:t>
            </a:r>
            <a:r>
              <a:rPr lang="en-US" sz="2000" dirty="0"/>
              <a:t> </a:t>
            </a:r>
            <a:r>
              <a:rPr lang="en-US" sz="2000" dirty="0" err="1"/>
              <a:t>aktifitas</a:t>
            </a:r>
            <a:r>
              <a:rPr lang="en-US" sz="2000" dirty="0"/>
              <a:t> yang </a:t>
            </a:r>
            <a:r>
              <a:rPr lang="en-US" sz="2000" dirty="0" err="1"/>
              <a:t>harus</a:t>
            </a:r>
            <a:r>
              <a:rPr lang="en-US" sz="2000" dirty="0"/>
              <a:t> </a:t>
            </a:r>
            <a:r>
              <a:rPr lang="en-US" sz="2000" dirty="0" err="1"/>
              <a:t>dilakukan</a:t>
            </a:r>
            <a:r>
              <a:rPr lang="en-US" sz="2000" dirty="0"/>
              <a:t> </a:t>
            </a:r>
            <a:r>
              <a:rPr lang="en-US" sz="2000" dirty="0" err="1"/>
              <a:t>yaitu</a:t>
            </a:r>
            <a:r>
              <a:rPr lang="en-US" sz="2000" dirty="0"/>
              <a:t>:</a:t>
            </a:r>
          </a:p>
          <a:p>
            <a:pPr marL="0" lvl="0" indent="0" algn="just">
              <a:buNone/>
            </a:pPr>
            <a:r>
              <a:rPr lang="en-US" sz="1800" b="1" dirty="0" err="1"/>
              <a:t>Pelanggan</a:t>
            </a:r>
            <a:r>
              <a:rPr lang="en-US" sz="1800" b="1" dirty="0"/>
              <a:t> </a:t>
            </a:r>
            <a:r>
              <a:rPr lang="en-US" sz="1800" b="1" dirty="0" err="1"/>
              <a:t>datang</a:t>
            </a:r>
            <a:endParaRPr lang="en-US" sz="1800" b="1" dirty="0"/>
          </a:p>
          <a:p>
            <a:pPr marL="0" indent="0" algn="just">
              <a:buNone/>
            </a:pPr>
            <a:r>
              <a:rPr lang="en-US" sz="1800" b="1" dirty="0"/>
              <a:t>	</a:t>
            </a:r>
            <a:r>
              <a:rPr lang="en-US" sz="1800" b="1" dirty="0" err="1"/>
              <a:t>Pelanggan</a:t>
            </a:r>
            <a:r>
              <a:rPr lang="en-US" sz="1800" b="1" dirty="0"/>
              <a:t> </a:t>
            </a:r>
            <a:r>
              <a:rPr lang="en-US" sz="1800" b="1" dirty="0" err="1"/>
              <a:t>harus</a:t>
            </a:r>
            <a:r>
              <a:rPr lang="en-US" sz="1800" b="1" dirty="0"/>
              <a:t> </a:t>
            </a:r>
            <a:r>
              <a:rPr lang="en-US" sz="1800" b="1" dirty="0" err="1"/>
              <a:t>datang</a:t>
            </a:r>
            <a:r>
              <a:rPr lang="en-US" sz="1800" b="1" dirty="0"/>
              <a:t> </a:t>
            </a:r>
            <a:r>
              <a:rPr lang="en-US" sz="1800" b="1" dirty="0" err="1"/>
              <a:t>ke</a:t>
            </a:r>
            <a:r>
              <a:rPr lang="en-US" sz="1800" b="1" dirty="0"/>
              <a:t> catering </a:t>
            </a:r>
            <a:r>
              <a:rPr lang="en-US" sz="1800" b="1" dirty="0" err="1"/>
              <a:t>untuk</a:t>
            </a:r>
            <a:r>
              <a:rPr lang="en-US" sz="1800" b="1" dirty="0"/>
              <a:t> </a:t>
            </a:r>
            <a:r>
              <a:rPr lang="en-US" sz="1800" b="1" dirty="0" err="1"/>
              <a:t>melakukan</a:t>
            </a:r>
            <a:r>
              <a:rPr lang="en-US" sz="1800" b="1" dirty="0"/>
              <a:t> </a:t>
            </a:r>
            <a:r>
              <a:rPr lang="en-US" sz="1800" b="1" dirty="0" err="1"/>
              <a:t>pemesanan</a:t>
            </a:r>
            <a:endParaRPr lang="en-US" sz="1800" b="1" dirty="0"/>
          </a:p>
          <a:p>
            <a:pPr marL="0" indent="0" algn="just">
              <a:buNone/>
            </a:pPr>
            <a:r>
              <a:rPr lang="en-US" sz="1800" b="1" dirty="0" err="1"/>
              <a:t>Pemilihan</a:t>
            </a:r>
            <a:r>
              <a:rPr lang="en-US" sz="1800" b="1" dirty="0"/>
              <a:t> menu</a:t>
            </a:r>
          </a:p>
          <a:p>
            <a:pPr marL="0" indent="0" algn="just">
              <a:buNone/>
            </a:pPr>
            <a:r>
              <a:rPr lang="en-US" sz="1800" b="1" dirty="0"/>
              <a:t>	</a:t>
            </a:r>
            <a:r>
              <a:rPr lang="en-US" sz="1800" b="1" dirty="0" err="1"/>
              <a:t>Pelanggan</a:t>
            </a:r>
            <a:r>
              <a:rPr lang="en-US" sz="1800" b="1" dirty="0"/>
              <a:t> </a:t>
            </a:r>
            <a:r>
              <a:rPr lang="en-US" sz="1800" b="1" dirty="0" err="1"/>
              <a:t>memilih</a:t>
            </a:r>
            <a:r>
              <a:rPr lang="en-US" sz="1800" b="1" dirty="0"/>
              <a:t> menu</a:t>
            </a:r>
          </a:p>
          <a:p>
            <a:pPr marL="0" indent="0" algn="just">
              <a:buNone/>
            </a:pPr>
            <a:r>
              <a:rPr lang="en-US" sz="1800" b="1" dirty="0" err="1"/>
              <a:t>Pemesanan</a:t>
            </a:r>
            <a:r>
              <a:rPr lang="en-US" sz="1800" b="1" dirty="0"/>
              <a:t> menu</a:t>
            </a:r>
          </a:p>
          <a:p>
            <a:pPr marL="0" lvl="0" indent="0" algn="just">
              <a:buNone/>
            </a:pPr>
            <a:r>
              <a:rPr lang="en-US" sz="1800" b="1" dirty="0" err="1"/>
              <a:t>Penyimpanan</a:t>
            </a:r>
            <a:r>
              <a:rPr lang="en-US" sz="1800" b="1" dirty="0"/>
              <a:t> data </a:t>
            </a:r>
            <a:r>
              <a:rPr lang="en-US" sz="1800" b="1" dirty="0" err="1"/>
              <a:t>pesanan</a:t>
            </a:r>
            <a:endParaRPr lang="en-US" sz="1800" b="1" dirty="0"/>
          </a:p>
          <a:p>
            <a:pPr marL="0" indent="0" algn="just">
              <a:buNone/>
            </a:pPr>
            <a:r>
              <a:rPr lang="en-US" sz="1800" b="1" dirty="0"/>
              <a:t>	</a:t>
            </a:r>
            <a:r>
              <a:rPr lang="id-ID" sz="1800" b="1" dirty="0"/>
              <a:t>pemilik catering </a:t>
            </a:r>
            <a:r>
              <a:rPr lang="en-US" sz="1800" b="1" dirty="0" err="1"/>
              <a:t>mencatat</a:t>
            </a:r>
            <a:r>
              <a:rPr lang="id-ID" sz="1800" b="1" dirty="0"/>
              <a:t> data pesanan yang masuk dari pelanggan</a:t>
            </a:r>
            <a:r>
              <a:rPr lang="en-US" sz="1800" b="1" dirty="0"/>
              <a:t>.</a:t>
            </a:r>
          </a:p>
          <a:p>
            <a:pPr marL="0" lvl="0" indent="0" algn="just">
              <a:buNone/>
            </a:pPr>
            <a:r>
              <a:rPr lang="en-US" sz="1800" b="1" dirty="0" err="1"/>
              <a:t>Penjadwalan</a:t>
            </a:r>
            <a:r>
              <a:rPr lang="en-US" sz="1800" b="1" dirty="0"/>
              <a:t> </a:t>
            </a:r>
            <a:r>
              <a:rPr lang="en-US" sz="1800" b="1" dirty="0" err="1"/>
              <a:t>pesanan</a:t>
            </a:r>
            <a:endParaRPr lang="en-US" sz="1800" b="1" dirty="0"/>
          </a:p>
          <a:p>
            <a:pPr marL="0" indent="0" algn="just">
              <a:buNone/>
            </a:pPr>
            <a:r>
              <a:rPr lang="en-US" sz="1800" b="1" dirty="0"/>
              <a:t>	P</a:t>
            </a:r>
            <a:r>
              <a:rPr lang="id-ID" sz="1800" b="1" dirty="0"/>
              <a:t>emilik catering </a:t>
            </a:r>
            <a:r>
              <a:rPr lang="en-US" sz="1800" b="1" dirty="0" err="1"/>
              <a:t>mencatat</a:t>
            </a:r>
            <a:r>
              <a:rPr lang="id-ID" sz="1800" b="1" dirty="0"/>
              <a:t> informasi jadwal pesanan </a:t>
            </a:r>
            <a:r>
              <a:rPr lang="en-US" sz="1800" b="1" dirty="0"/>
              <a:t>agar </a:t>
            </a:r>
            <a:r>
              <a:rPr lang="en-US" sz="1800" b="1" dirty="0" err="1"/>
              <a:t>bisa</a:t>
            </a:r>
            <a:r>
              <a:rPr lang="id-ID" sz="1800" b="1" dirty="0"/>
              <a:t> mengingat </a:t>
            </a:r>
            <a:r>
              <a:rPr lang="en-US" sz="1800" b="1" dirty="0"/>
              <a:t>	</a:t>
            </a:r>
            <a:r>
              <a:rPr lang="id-ID" sz="1800" b="1" dirty="0"/>
              <a:t>kembali </a:t>
            </a:r>
            <a:r>
              <a:rPr lang="en-US" sz="1800" b="1" dirty="0"/>
              <a:t>	</a:t>
            </a:r>
            <a:r>
              <a:rPr lang="id-ID" sz="1800" b="1" dirty="0"/>
              <a:t>pesanan yang </a:t>
            </a:r>
            <a:r>
              <a:rPr lang="en-US" sz="1800" b="1" dirty="0"/>
              <a:t>	</a:t>
            </a:r>
            <a:r>
              <a:rPr lang="id-ID" sz="1800" b="1" dirty="0"/>
              <a:t>sebelumnya telah dipesan</a:t>
            </a:r>
            <a:r>
              <a:rPr lang="en-US" sz="1800" b="1" dirty="0"/>
              <a:t> </a:t>
            </a:r>
            <a:r>
              <a:rPr lang="id-ID" sz="1800" b="1" dirty="0"/>
              <a:t>oleh pelanggan</a:t>
            </a:r>
            <a:endParaRPr lang="en-US" sz="1800" b="1" dirty="0"/>
          </a:p>
          <a:p>
            <a:pPr marL="0" indent="0" algn="just">
              <a:buNone/>
            </a:pPr>
            <a:r>
              <a:rPr lang="en-US" sz="1800" b="1" dirty="0"/>
              <a:t>Dan </a:t>
            </a:r>
            <a:r>
              <a:rPr lang="en-US" sz="1800" b="1" dirty="0" err="1"/>
              <a:t>seterusnya</a:t>
            </a:r>
            <a:r>
              <a:rPr lang="en-US" sz="1800" b="1" dirty="0"/>
              <a:t>….</a:t>
            </a:r>
          </a:p>
        </p:txBody>
      </p:sp>
      <p:sp>
        <p:nvSpPr>
          <p:cNvPr id="2" name="TextBox 1">
            <a:extLst>
              <a:ext uri="{FF2B5EF4-FFF2-40B4-BE49-F238E27FC236}">
                <a16:creationId xmlns:a16="http://schemas.microsoft.com/office/drawing/2014/main" id="{FA4079B3-7E32-A04C-B8B8-86D14B05EE7C}"/>
              </a:ext>
            </a:extLst>
          </p:cNvPr>
          <p:cNvSpPr txBox="1"/>
          <p:nvPr/>
        </p:nvSpPr>
        <p:spPr>
          <a:xfrm>
            <a:off x="7848487" y="2574235"/>
            <a:ext cx="3546355" cy="1200329"/>
          </a:xfrm>
          <a:prstGeom prst="rect">
            <a:avLst/>
          </a:prstGeom>
          <a:noFill/>
        </p:spPr>
        <p:txBody>
          <a:bodyPr wrap="none" rtlCol="0">
            <a:spAutoFit/>
          </a:bodyPr>
          <a:lstStyle/>
          <a:p>
            <a:r>
              <a:rPr lang="en-US" b="1" dirty="0">
                <a:solidFill>
                  <a:srgbClr val="FF0000"/>
                </a:solidFill>
              </a:rPr>
              <a:t>LAKUKAN WAWANCARA</a:t>
            </a:r>
          </a:p>
          <a:p>
            <a:r>
              <a:rPr lang="en-US" b="1" dirty="0">
                <a:solidFill>
                  <a:srgbClr val="FF0000"/>
                </a:solidFill>
              </a:rPr>
              <a:t>SURVEI</a:t>
            </a:r>
          </a:p>
          <a:p>
            <a:r>
              <a:rPr lang="en-US" b="1" dirty="0">
                <a:solidFill>
                  <a:srgbClr val="FF0000"/>
                </a:solidFill>
              </a:rPr>
              <a:t>OBSERVASI</a:t>
            </a:r>
          </a:p>
          <a:p>
            <a:r>
              <a:rPr lang="en-US" b="1" dirty="0">
                <a:solidFill>
                  <a:srgbClr val="FF0000"/>
                </a:solidFill>
              </a:rPr>
              <a:t>ANALISIS DOKUMEN PENUNJANG</a:t>
            </a:r>
          </a:p>
        </p:txBody>
      </p:sp>
      <p:sp>
        <p:nvSpPr>
          <p:cNvPr id="5" name="Oval 4">
            <a:extLst>
              <a:ext uri="{FF2B5EF4-FFF2-40B4-BE49-F238E27FC236}">
                <a16:creationId xmlns:a16="http://schemas.microsoft.com/office/drawing/2014/main" id="{4033768B-2D2C-244D-ABD3-782DF542A7DE}"/>
              </a:ext>
            </a:extLst>
          </p:cNvPr>
          <p:cNvSpPr/>
          <p:nvPr/>
        </p:nvSpPr>
        <p:spPr>
          <a:xfrm>
            <a:off x="775252" y="1113183"/>
            <a:ext cx="4979504" cy="490915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276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6" name="Group 1045"/>
          <p:cNvGrpSpPr/>
          <p:nvPr/>
        </p:nvGrpSpPr>
        <p:grpSpPr>
          <a:xfrm>
            <a:off x="2389814" y="1823711"/>
            <a:ext cx="8129451" cy="4223748"/>
            <a:chOff x="1371600" y="1717675"/>
            <a:chExt cx="7010400" cy="3422650"/>
          </a:xfrm>
          <a:effectLst>
            <a:reflection blurRad="6350" stA="43000" endPos="26000" dir="5400000" sy="-100000" algn="bl" rotWithShape="0"/>
          </a:effectLst>
        </p:grpSpPr>
        <p:sp>
          <p:nvSpPr>
            <p:cNvPr id="3" name="Chevron 2"/>
            <p:cNvSpPr/>
            <p:nvPr/>
          </p:nvSpPr>
          <p:spPr>
            <a:xfrm>
              <a:off x="6858000" y="1717675"/>
              <a:ext cx="1524000" cy="3422650"/>
            </a:xfrm>
            <a:prstGeom prst="chevron">
              <a:avLst>
                <a:gd name="adj" fmla="val 57258"/>
              </a:avLst>
            </a:prstGeom>
            <a:gradFill flip="none" rotWithShape="1">
              <a:gsLst>
                <a:gs pos="51000">
                  <a:srgbClr val="003E84"/>
                </a:gs>
                <a:gs pos="0">
                  <a:srgbClr val="00206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71601" y="2992231"/>
              <a:ext cx="6289591" cy="393192"/>
            </a:xfrm>
            <a:custGeom>
              <a:avLst/>
              <a:gdLst/>
              <a:ahLst/>
              <a:cxnLst/>
              <a:rect l="l" t="t" r="r" b="b"/>
              <a:pathLst>
                <a:path w="6289591" h="393192">
                  <a:moveTo>
                    <a:pt x="0" y="0"/>
                  </a:moveTo>
                  <a:lnTo>
                    <a:pt x="6089250" y="0"/>
                  </a:lnTo>
                  <a:lnTo>
                    <a:pt x="6289591" y="393192"/>
                  </a:lnTo>
                  <a:lnTo>
                    <a:pt x="0" y="393192"/>
                  </a:lnTo>
                  <a:close/>
                </a:path>
              </a:pathLst>
            </a:custGeom>
            <a:gradFill flip="none" rotWithShape="1">
              <a:gsLst>
                <a:gs pos="0">
                  <a:schemeClr val="accent3">
                    <a:lumMod val="75000"/>
                  </a:schemeClr>
                </a:gs>
                <a:gs pos="100000">
                  <a:srgbClr val="9DB46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p:nvPr/>
          </p:nvSpPr>
          <p:spPr>
            <a:xfrm>
              <a:off x="1371601" y="2567379"/>
              <a:ext cx="6070614" cy="393192"/>
            </a:xfrm>
            <a:custGeom>
              <a:avLst/>
              <a:gdLst/>
              <a:ahLst/>
              <a:cxnLst/>
              <a:rect l="l" t="t" r="r" b="b"/>
              <a:pathLst>
                <a:path w="6070614" h="393192">
                  <a:moveTo>
                    <a:pt x="0" y="0"/>
                  </a:moveTo>
                  <a:lnTo>
                    <a:pt x="5870272" y="0"/>
                  </a:lnTo>
                  <a:lnTo>
                    <a:pt x="6070614" y="393192"/>
                  </a:lnTo>
                  <a:lnTo>
                    <a:pt x="0" y="393192"/>
                  </a:lnTo>
                  <a:close/>
                </a:path>
              </a:pathLst>
            </a:custGeom>
            <a:gradFill flip="none" rotWithShape="1">
              <a:gsLst>
                <a:gs pos="0">
                  <a:schemeClr val="accent3">
                    <a:lumMod val="75000"/>
                  </a:schemeClr>
                </a:gs>
                <a:gs pos="100000">
                  <a:srgbClr val="9DB46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p:nvPr/>
          </p:nvSpPr>
          <p:spPr>
            <a:xfrm>
              <a:off x="1371601" y="2142527"/>
              <a:ext cx="5851636" cy="393192"/>
            </a:xfrm>
            <a:custGeom>
              <a:avLst/>
              <a:gdLst/>
              <a:ahLst/>
              <a:cxnLst/>
              <a:rect l="l" t="t" r="r" b="b"/>
              <a:pathLst>
                <a:path w="5851636" h="393192">
                  <a:moveTo>
                    <a:pt x="0" y="0"/>
                  </a:moveTo>
                  <a:lnTo>
                    <a:pt x="5651295" y="0"/>
                  </a:lnTo>
                  <a:lnTo>
                    <a:pt x="5851636" y="393192"/>
                  </a:lnTo>
                  <a:lnTo>
                    <a:pt x="0" y="393192"/>
                  </a:lnTo>
                  <a:close/>
                </a:path>
              </a:pathLst>
            </a:custGeom>
            <a:gradFill flip="none" rotWithShape="1">
              <a:gsLst>
                <a:gs pos="0">
                  <a:schemeClr val="accent3">
                    <a:lumMod val="75000"/>
                  </a:schemeClr>
                </a:gs>
                <a:gs pos="100000">
                  <a:srgbClr val="9DB46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p:nvPr/>
          </p:nvSpPr>
          <p:spPr>
            <a:xfrm>
              <a:off x="1371601" y="1717675"/>
              <a:ext cx="5632658" cy="393192"/>
            </a:xfrm>
            <a:custGeom>
              <a:avLst/>
              <a:gdLst/>
              <a:ahLst/>
              <a:cxnLst/>
              <a:rect l="l" t="t" r="r" b="b"/>
              <a:pathLst>
                <a:path w="5632658" h="393192">
                  <a:moveTo>
                    <a:pt x="0" y="0"/>
                  </a:moveTo>
                  <a:lnTo>
                    <a:pt x="5432317" y="0"/>
                  </a:lnTo>
                  <a:lnTo>
                    <a:pt x="5632658" y="393192"/>
                  </a:lnTo>
                  <a:lnTo>
                    <a:pt x="0" y="393192"/>
                  </a:lnTo>
                  <a:close/>
                </a:path>
              </a:pathLst>
            </a:custGeom>
            <a:gradFill flip="none" rotWithShape="1">
              <a:gsLst>
                <a:gs pos="0">
                  <a:schemeClr val="accent3">
                    <a:lumMod val="75000"/>
                  </a:schemeClr>
                </a:gs>
                <a:gs pos="100000">
                  <a:srgbClr val="9DB46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9" name="Rectangle 7"/>
            <p:cNvSpPr/>
            <p:nvPr/>
          </p:nvSpPr>
          <p:spPr>
            <a:xfrm>
              <a:off x="1371600" y="3457829"/>
              <a:ext cx="1184909" cy="1682496"/>
            </a:xfrm>
            <a:custGeom>
              <a:avLst/>
              <a:gdLst/>
              <a:ahLst/>
              <a:cxnLst/>
              <a:rect l="l" t="t" r="r" b="b"/>
              <a:pathLst>
                <a:path w="1184909" h="1682496">
                  <a:moveTo>
                    <a:pt x="0" y="0"/>
                  </a:moveTo>
                  <a:lnTo>
                    <a:pt x="1184909" y="0"/>
                  </a:lnTo>
                  <a:lnTo>
                    <a:pt x="1184909" y="1682496"/>
                  </a:lnTo>
                  <a:lnTo>
                    <a:pt x="0" y="1682496"/>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7"/>
            <p:cNvSpPr/>
            <p:nvPr/>
          </p:nvSpPr>
          <p:spPr>
            <a:xfrm>
              <a:off x="6294120" y="3457829"/>
              <a:ext cx="1376122" cy="1682496"/>
            </a:xfrm>
            <a:custGeom>
              <a:avLst/>
              <a:gdLst/>
              <a:ahLst/>
              <a:cxnLst/>
              <a:rect l="l" t="t" r="r" b="b"/>
              <a:pathLst>
                <a:path w="1376122" h="1682496">
                  <a:moveTo>
                    <a:pt x="0" y="0"/>
                  </a:moveTo>
                  <a:lnTo>
                    <a:pt x="1376122" y="0"/>
                  </a:lnTo>
                  <a:lnTo>
                    <a:pt x="518848" y="1682496"/>
                  </a:lnTo>
                  <a:lnTo>
                    <a:pt x="0" y="1682496"/>
                  </a:lnTo>
                  <a:close/>
                </a:path>
              </a:pathLst>
            </a:cu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1" name="Rectangle 7"/>
            <p:cNvSpPr/>
            <p:nvPr/>
          </p:nvSpPr>
          <p:spPr>
            <a:xfrm>
              <a:off x="2602230" y="3457829"/>
              <a:ext cx="1184909" cy="1682496"/>
            </a:xfrm>
            <a:custGeom>
              <a:avLst/>
              <a:gdLst/>
              <a:ahLst/>
              <a:cxnLst/>
              <a:rect l="l" t="t" r="r" b="b"/>
              <a:pathLst>
                <a:path w="1184909" h="1682496">
                  <a:moveTo>
                    <a:pt x="0" y="0"/>
                  </a:moveTo>
                  <a:lnTo>
                    <a:pt x="1184909" y="0"/>
                  </a:lnTo>
                  <a:lnTo>
                    <a:pt x="1184909" y="1682496"/>
                  </a:lnTo>
                  <a:lnTo>
                    <a:pt x="0" y="1682496"/>
                  </a:lnTo>
                  <a:close/>
                </a:path>
              </a:pathLst>
            </a:cu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Rectangle 7"/>
            <p:cNvSpPr/>
            <p:nvPr/>
          </p:nvSpPr>
          <p:spPr>
            <a:xfrm>
              <a:off x="3832860" y="3457829"/>
              <a:ext cx="1184909" cy="1682496"/>
            </a:xfrm>
            <a:custGeom>
              <a:avLst/>
              <a:gdLst/>
              <a:ahLst/>
              <a:cxnLst/>
              <a:rect l="l" t="t" r="r" b="b"/>
              <a:pathLst>
                <a:path w="1184909" h="1682496">
                  <a:moveTo>
                    <a:pt x="0" y="0"/>
                  </a:moveTo>
                  <a:lnTo>
                    <a:pt x="1184909" y="0"/>
                  </a:lnTo>
                  <a:lnTo>
                    <a:pt x="1184909" y="1682496"/>
                  </a:lnTo>
                  <a:lnTo>
                    <a:pt x="0" y="1682496"/>
                  </a:lnTo>
                  <a:close/>
                </a:path>
              </a:pathLst>
            </a:custGeom>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3" name="Rectangle 7"/>
            <p:cNvSpPr/>
            <p:nvPr/>
          </p:nvSpPr>
          <p:spPr>
            <a:xfrm>
              <a:off x="5063491" y="3457829"/>
              <a:ext cx="1184909" cy="1682496"/>
            </a:xfrm>
            <a:custGeom>
              <a:avLst/>
              <a:gdLst/>
              <a:ahLst/>
              <a:cxnLst/>
              <a:rect l="l" t="t" r="r" b="b"/>
              <a:pathLst>
                <a:path w="1184909" h="1682496">
                  <a:moveTo>
                    <a:pt x="0" y="0"/>
                  </a:moveTo>
                  <a:lnTo>
                    <a:pt x="1184909" y="0"/>
                  </a:lnTo>
                  <a:lnTo>
                    <a:pt x="1184909" y="1682496"/>
                  </a:lnTo>
                  <a:lnTo>
                    <a:pt x="0" y="1682496"/>
                  </a:lnTo>
                  <a:close/>
                </a:path>
              </a:pathLst>
            </a:custGeom>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54" name="TextBox 53"/>
          <p:cNvSpPr txBox="1"/>
          <p:nvPr/>
        </p:nvSpPr>
        <p:spPr>
          <a:xfrm rot="16200000">
            <a:off x="1287845" y="2671642"/>
            <a:ext cx="1793120" cy="323165"/>
          </a:xfrm>
          <a:prstGeom prst="rect">
            <a:avLst/>
          </a:prstGeom>
          <a:noFill/>
        </p:spPr>
        <p:txBody>
          <a:bodyPr wrap="none" rtlCol="0">
            <a:spAutoFit/>
          </a:bodyPr>
          <a:lstStyle/>
          <a:p>
            <a:pPr algn="ctr"/>
            <a:r>
              <a:rPr lang="en-US" sz="1500" dirty="0">
                <a:effectLst>
                  <a:outerShdw blurRad="63500" sx="102000" sy="102000" algn="ctr" rotWithShape="0">
                    <a:prstClr val="black">
                      <a:alpha val="40000"/>
                    </a:prstClr>
                  </a:outerShdw>
                </a:effectLst>
              </a:rPr>
              <a:t>SUPPORT ACTIVITIES</a:t>
            </a:r>
          </a:p>
        </p:txBody>
      </p:sp>
      <p:sp>
        <p:nvSpPr>
          <p:cNvPr id="57" name="TextBox 56"/>
          <p:cNvSpPr txBox="1"/>
          <p:nvPr/>
        </p:nvSpPr>
        <p:spPr>
          <a:xfrm>
            <a:off x="4789249" y="6189072"/>
            <a:ext cx="1847814" cy="338554"/>
          </a:xfrm>
          <a:prstGeom prst="rect">
            <a:avLst/>
          </a:prstGeom>
          <a:noFill/>
        </p:spPr>
        <p:txBody>
          <a:bodyPr wrap="none" rtlCol="0">
            <a:spAutoFit/>
          </a:bodyPr>
          <a:lstStyle/>
          <a:p>
            <a:pPr algn="ctr"/>
            <a:r>
              <a:rPr lang="en-US" sz="1600" dirty="0">
                <a:effectLst>
                  <a:outerShdw blurRad="63500" sx="102000" sy="102000" algn="ctr" rotWithShape="0">
                    <a:prstClr val="black">
                      <a:alpha val="40000"/>
                    </a:prstClr>
                  </a:outerShdw>
                </a:effectLst>
              </a:rPr>
              <a:t>PRIMARY ACTIVITIES</a:t>
            </a:r>
          </a:p>
        </p:txBody>
      </p:sp>
      <p:cxnSp>
        <p:nvCxnSpPr>
          <p:cNvPr id="56" name="Elbow Connector 55"/>
          <p:cNvCxnSpPr>
            <a:cxnSpLocks/>
          </p:cNvCxnSpPr>
          <p:nvPr/>
        </p:nvCxnSpPr>
        <p:spPr>
          <a:xfrm>
            <a:off x="2401875" y="6233717"/>
            <a:ext cx="1955494" cy="169277"/>
          </a:xfrm>
          <a:prstGeom prst="bentConnector3">
            <a:avLst>
              <a:gd name="adj1" fmla="val 50000"/>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cxnSpLocks/>
          </p:cNvCxnSpPr>
          <p:nvPr/>
        </p:nvCxnSpPr>
        <p:spPr>
          <a:xfrm rot="10800000" flipV="1">
            <a:off x="7035860" y="6233716"/>
            <a:ext cx="1644785" cy="169278"/>
          </a:xfrm>
          <a:prstGeom prst="bentConnector3">
            <a:avLst>
              <a:gd name="adj1" fmla="val 50000"/>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3" name="TextBox 1042"/>
          <p:cNvSpPr txBox="1"/>
          <p:nvPr/>
        </p:nvSpPr>
        <p:spPr>
          <a:xfrm>
            <a:off x="5208685" y="1883878"/>
            <a:ext cx="1245855" cy="400110"/>
          </a:xfrm>
          <a:prstGeom prst="rect">
            <a:avLst/>
          </a:prstGeom>
          <a:noFill/>
        </p:spPr>
        <p:txBody>
          <a:bodyPr wrap="none" rtlCol="0" anchor="ctr">
            <a:spAutoFit/>
          </a:bodyPr>
          <a:lstStyle/>
          <a:p>
            <a:pPr algn="ctr"/>
            <a:r>
              <a:rPr lang="en-US" sz="2000" b="1" dirty="0" err="1">
                <a:solidFill>
                  <a:schemeClr val="bg1"/>
                </a:solidFill>
                <a:effectLst>
                  <a:outerShdw blurRad="50800" dist="38100" dir="5400000" algn="t" rotWithShape="0">
                    <a:prstClr val="black">
                      <a:alpha val="40000"/>
                    </a:prstClr>
                  </a:outerShdw>
                </a:effectLst>
              </a:rPr>
              <a:t>keuangan</a:t>
            </a:r>
            <a:endParaRPr lang="en-US" sz="2000" b="1" dirty="0">
              <a:solidFill>
                <a:schemeClr val="bg1"/>
              </a:solidFill>
              <a:effectLst>
                <a:outerShdw blurRad="50800" dist="38100" dir="5400000" algn="t" rotWithShape="0">
                  <a:prstClr val="black">
                    <a:alpha val="40000"/>
                  </a:prstClr>
                </a:outerShdw>
              </a:effectLst>
            </a:endParaRPr>
          </a:p>
        </p:txBody>
      </p:sp>
      <p:sp>
        <p:nvSpPr>
          <p:cNvPr id="87" name="TextBox 86"/>
          <p:cNvSpPr txBox="1"/>
          <p:nvPr/>
        </p:nvSpPr>
        <p:spPr>
          <a:xfrm>
            <a:off x="4181457" y="3400290"/>
            <a:ext cx="2948499" cy="400110"/>
          </a:xfrm>
          <a:prstGeom prst="rect">
            <a:avLst/>
          </a:prstGeom>
          <a:noFill/>
        </p:spPr>
        <p:txBody>
          <a:bodyPr wrap="none" rtlCol="0" anchor="ctr">
            <a:spAutoFit/>
          </a:bodyPr>
          <a:lstStyle/>
          <a:p>
            <a:pPr algn="ctr"/>
            <a:r>
              <a:rPr lang="en-US" sz="2000" b="1" dirty="0" err="1">
                <a:solidFill>
                  <a:schemeClr val="bg1"/>
                </a:solidFill>
                <a:effectLst>
                  <a:outerShdw blurRad="50800" dist="38100" dir="5400000" algn="t" rotWithShape="0">
                    <a:prstClr val="black">
                      <a:alpha val="40000"/>
                    </a:prstClr>
                  </a:outerShdw>
                </a:effectLst>
              </a:rPr>
              <a:t>Pengadaan</a:t>
            </a:r>
            <a:r>
              <a:rPr lang="en-US" sz="2000" b="1" dirty="0">
                <a:solidFill>
                  <a:schemeClr val="bg1"/>
                </a:solidFill>
                <a:effectLst>
                  <a:outerShdw blurRad="50800" dist="38100" dir="5400000" algn="t" rotWithShape="0">
                    <a:prstClr val="black">
                      <a:alpha val="40000"/>
                    </a:prstClr>
                  </a:outerShdw>
                </a:effectLst>
              </a:rPr>
              <a:t> &amp; </a:t>
            </a:r>
            <a:r>
              <a:rPr lang="en-US" sz="2000" b="1" dirty="0" err="1">
                <a:solidFill>
                  <a:schemeClr val="bg1"/>
                </a:solidFill>
                <a:effectLst>
                  <a:outerShdw blurRad="50800" dist="38100" dir="5400000" algn="t" rotWithShape="0">
                    <a:prstClr val="black">
                      <a:alpha val="40000"/>
                    </a:prstClr>
                  </a:outerShdw>
                </a:effectLst>
              </a:rPr>
              <a:t>stok</a:t>
            </a:r>
            <a:r>
              <a:rPr lang="en-US" sz="2000" b="1" dirty="0">
                <a:solidFill>
                  <a:schemeClr val="bg1"/>
                </a:solidFill>
                <a:effectLst>
                  <a:outerShdw blurRad="50800" dist="38100" dir="5400000" algn="t" rotWithShape="0">
                    <a:prstClr val="black">
                      <a:alpha val="40000"/>
                    </a:prstClr>
                  </a:outerShdw>
                </a:effectLst>
              </a:rPr>
              <a:t> </a:t>
            </a:r>
            <a:r>
              <a:rPr lang="en-US" sz="2000" b="1" dirty="0" err="1">
                <a:solidFill>
                  <a:schemeClr val="bg1"/>
                </a:solidFill>
                <a:effectLst>
                  <a:outerShdw blurRad="50800" dist="38100" dir="5400000" algn="t" rotWithShape="0">
                    <a:prstClr val="black">
                      <a:alpha val="40000"/>
                    </a:prstClr>
                  </a:outerShdw>
                </a:effectLst>
              </a:rPr>
              <a:t>barang</a:t>
            </a:r>
            <a:endParaRPr lang="en-US" sz="2000" b="1" dirty="0">
              <a:solidFill>
                <a:schemeClr val="bg1"/>
              </a:solidFill>
              <a:effectLst>
                <a:outerShdw blurRad="50800" dist="38100" dir="5400000" algn="t" rotWithShape="0">
                  <a:prstClr val="black">
                    <a:alpha val="40000"/>
                  </a:prstClr>
                </a:outerShdw>
              </a:effectLst>
            </a:endParaRPr>
          </a:p>
        </p:txBody>
      </p:sp>
      <p:sp>
        <p:nvSpPr>
          <p:cNvPr id="88" name="TextBox 87"/>
          <p:cNvSpPr txBox="1"/>
          <p:nvPr/>
        </p:nvSpPr>
        <p:spPr>
          <a:xfrm>
            <a:off x="4524211" y="2306334"/>
            <a:ext cx="2614818" cy="400110"/>
          </a:xfrm>
          <a:prstGeom prst="rect">
            <a:avLst/>
          </a:prstGeom>
          <a:noFill/>
        </p:spPr>
        <p:txBody>
          <a:bodyPr wrap="none" rtlCol="0" anchor="ctr">
            <a:spAutoFit/>
          </a:bodyPr>
          <a:lstStyle/>
          <a:p>
            <a:pPr algn="ctr"/>
            <a:r>
              <a:rPr lang="en-US" sz="2000" b="1" dirty="0" err="1">
                <a:solidFill>
                  <a:schemeClr val="bg1"/>
                </a:solidFill>
                <a:effectLst>
                  <a:outerShdw blurRad="50800" dist="38100" dir="5400000" algn="t" rotWithShape="0">
                    <a:prstClr val="black">
                      <a:alpha val="40000"/>
                    </a:prstClr>
                  </a:outerShdw>
                </a:effectLst>
              </a:rPr>
              <a:t>Sumber</a:t>
            </a:r>
            <a:r>
              <a:rPr lang="en-US" sz="2000" b="1" dirty="0">
                <a:solidFill>
                  <a:schemeClr val="bg1"/>
                </a:solidFill>
                <a:effectLst>
                  <a:outerShdw blurRad="50800" dist="38100" dir="5400000" algn="t" rotWithShape="0">
                    <a:prstClr val="black">
                      <a:alpha val="40000"/>
                    </a:prstClr>
                  </a:outerShdw>
                </a:effectLst>
              </a:rPr>
              <a:t> </a:t>
            </a:r>
            <a:r>
              <a:rPr lang="en-US" sz="2000" b="1" dirty="0" err="1">
                <a:solidFill>
                  <a:schemeClr val="bg1"/>
                </a:solidFill>
                <a:effectLst>
                  <a:outerShdw blurRad="50800" dist="38100" dir="5400000" algn="t" rotWithShape="0">
                    <a:prstClr val="black">
                      <a:alpha val="40000"/>
                    </a:prstClr>
                  </a:outerShdw>
                </a:effectLst>
              </a:rPr>
              <a:t>Daya</a:t>
            </a:r>
            <a:r>
              <a:rPr lang="en-US" sz="2000" b="1" dirty="0">
                <a:solidFill>
                  <a:schemeClr val="bg1"/>
                </a:solidFill>
                <a:effectLst>
                  <a:outerShdw blurRad="50800" dist="38100" dir="5400000" algn="t" rotWithShape="0">
                    <a:prstClr val="black">
                      <a:alpha val="40000"/>
                    </a:prstClr>
                  </a:outerShdw>
                </a:effectLst>
              </a:rPr>
              <a:t> </a:t>
            </a:r>
            <a:r>
              <a:rPr lang="en-US" sz="2000" b="1" dirty="0" err="1">
                <a:solidFill>
                  <a:schemeClr val="bg1"/>
                </a:solidFill>
                <a:effectLst>
                  <a:outerShdw blurRad="50800" dist="38100" dir="5400000" algn="t" rotWithShape="0">
                    <a:prstClr val="black">
                      <a:alpha val="40000"/>
                    </a:prstClr>
                  </a:outerShdw>
                </a:effectLst>
              </a:rPr>
              <a:t>Manusia</a:t>
            </a:r>
            <a:endParaRPr lang="en-US" sz="2000" b="1" dirty="0">
              <a:solidFill>
                <a:schemeClr val="bg1"/>
              </a:solidFill>
              <a:effectLst>
                <a:outerShdw blurRad="50800" dist="38100" dir="5400000" algn="t" rotWithShape="0">
                  <a:prstClr val="black">
                    <a:alpha val="40000"/>
                  </a:prstClr>
                </a:outerShdw>
              </a:effectLst>
            </a:endParaRPr>
          </a:p>
        </p:txBody>
      </p:sp>
      <p:sp>
        <p:nvSpPr>
          <p:cNvPr id="89" name="TextBox 88"/>
          <p:cNvSpPr txBox="1"/>
          <p:nvPr/>
        </p:nvSpPr>
        <p:spPr>
          <a:xfrm>
            <a:off x="4087192" y="2832542"/>
            <a:ext cx="3488840" cy="400110"/>
          </a:xfrm>
          <a:prstGeom prst="rect">
            <a:avLst/>
          </a:prstGeom>
          <a:noFill/>
        </p:spPr>
        <p:txBody>
          <a:bodyPr wrap="none" rtlCol="0" anchor="ctr">
            <a:spAutoFit/>
          </a:bodyPr>
          <a:lstStyle/>
          <a:p>
            <a:pPr algn="ctr"/>
            <a:r>
              <a:rPr lang="en-US" sz="2000" b="1" dirty="0" err="1">
                <a:solidFill>
                  <a:schemeClr val="bg1"/>
                </a:solidFill>
                <a:effectLst>
                  <a:outerShdw blurRad="50800" dist="38100" dir="5400000" algn="t" rotWithShape="0">
                    <a:prstClr val="black">
                      <a:alpha val="40000"/>
                    </a:prstClr>
                  </a:outerShdw>
                </a:effectLst>
              </a:rPr>
              <a:t>Sistem</a:t>
            </a:r>
            <a:r>
              <a:rPr lang="en-US" sz="2000" b="1" dirty="0">
                <a:solidFill>
                  <a:schemeClr val="bg1"/>
                </a:solidFill>
                <a:effectLst>
                  <a:outerShdw blurRad="50800" dist="38100" dir="5400000" algn="t" rotWithShape="0">
                    <a:prstClr val="black">
                      <a:alpha val="40000"/>
                    </a:prstClr>
                  </a:outerShdw>
                </a:effectLst>
              </a:rPr>
              <a:t> &amp; Technology </a:t>
            </a:r>
            <a:r>
              <a:rPr lang="en-US" sz="2000" b="1" dirty="0" err="1">
                <a:solidFill>
                  <a:schemeClr val="bg1"/>
                </a:solidFill>
                <a:effectLst>
                  <a:outerShdw blurRad="50800" dist="38100" dir="5400000" algn="t" rotWithShape="0">
                    <a:prstClr val="black">
                      <a:alpha val="40000"/>
                    </a:prstClr>
                  </a:outerShdw>
                </a:effectLst>
              </a:rPr>
              <a:t>Informasi</a:t>
            </a:r>
            <a:endParaRPr lang="en-US" sz="2000" b="1" dirty="0">
              <a:solidFill>
                <a:schemeClr val="bg1"/>
              </a:solidFill>
              <a:effectLst>
                <a:outerShdw blurRad="50800" dist="38100" dir="5400000" algn="t" rotWithShape="0">
                  <a:prstClr val="black">
                    <a:alpha val="40000"/>
                  </a:prstClr>
                </a:outerShdw>
              </a:effectLst>
            </a:endParaRPr>
          </a:p>
        </p:txBody>
      </p:sp>
      <p:sp>
        <p:nvSpPr>
          <p:cNvPr id="90" name="TextBox 89"/>
          <p:cNvSpPr txBox="1"/>
          <p:nvPr/>
        </p:nvSpPr>
        <p:spPr>
          <a:xfrm rot="3772198">
            <a:off x="9269358" y="2733228"/>
            <a:ext cx="631904" cy="400110"/>
          </a:xfrm>
          <a:prstGeom prst="rect">
            <a:avLst/>
          </a:prstGeom>
          <a:noFill/>
        </p:spPr>
        <p:txBody>
          <a:bodyPr wrap="none" rtlCol="0" anchor="ctr">
            <a:spAutoFit/>
          </a:bodyPr>
          <a:lstStyle/>
          <a:p>
            <a:pPr algn="ctr"/>
            <a:r>
              <a:rPr lang="en-US" sz="2000" b="1" dirty="0" err="1">
                <a:solidFill>
                  <a:schemeClr val="bg1"/>
                </a:solidFill>
                <a:effectLst>
                  <a:outerShdw blurRad="50800" dist="38100" dir="5400000" algn="t" rotWithShape="0">
                    <a:prstClr val="black">
                      <a:alpha val="40000"/>
                    </a:prstClr>
                  </a:outerShdw>
                </a:effectLst>
              </a:rPr>
              <a:t>misi</a:t>
            </a:r>
            <a:endParaRPr lang="en-US" sz="2000" b="1" dirty="0">
              <a:solidFill>
                <a:schemeClr val="bg1"/>
              </a:solidFill>
              <a:effectLst>
                <a:outerShdw blurRad="50800" dist="38100" dir="5400000" algn="t" rotWithShape="0">
                  <a:prstClr val="black">
                    <a:alpha val="40000"/>
                  </a:prstClr>
                </a:outerShdw>
              </a:effectLst>
            </a:endParaRPr>
          </a:p>
        </p:txBody>
      </p:sp>
      <p:sp>
        <p:nvSpPr>
          <p:cNvPr id="91" name="TextBox 90"/>
          <p:cNvSpPr txBox="1"/>
          <p:nvPr/>
        </p:nvSpPr>
        <p:spPr>
          <a:xfrm rot="17880000">
            <a:off x="9401107" y="4514907"/>
            <a:ext cx="564578" cy="400110"/>
          </a:xfrm>
          <a:prstGeom prst="rect">
            <a:avLst/>
          </a:prstGeom>
          <a:noFill/>
        </p:spPr>
        <p:txBody>
          <a:bodyPr wrap="none" rtlCol="0" anchor="ctr">
            <a:spAutoFit/>
          </a:bodyPr>
          <a:lstStyle/>
          <a:p>
            <a:pPr algn="ctr"/>
            <a:r>
              <a:rPr lang="en-US" sz="2000" b="1" dirty="0" err="1">
                <a:solidFill>
                  <a:schemeClr val="bg1"/>
                </a:solidFill>
                <a:effectLst>
                  <a:outerShdw blurRad="50800" dist="38100" dir="5400000" algn="t" rotWithShape="0">
                    <a:prstClr val="black">
                      <a:alpha val="40000"/>
                    </a:prstClr>
                  </a:outerShdw>
                </a:effectLst>
              </a:rPr>
              <a:t>visi</a:t>
            </a:r>
            <a:endParaRPr lang="en-US" sz="2000" b="1" dirty="0">
              <a:solidFill>
                <a:schemeClr val="bg1"/>
              </a:solidFill>
              <a:effectLst>
                <a:outerShdw blurRad="50800" dist="38100" dir="5400000" algn="t" rotWithShape="0">
                  <a:prstClr val="black">
                    <a:alpha val="40000"/>
                  </a:prstClr>
                </a:outerShdw>
              </a:effectLst>
            </a:endParaRPr>
          </a:p>
        </p:txBody>
      </p:sp>
      <p:sp>
        <p:nvSpPr>
          <p:cNvPr id="92" name="TextBox 91"/>
          <p:cNvSpPr txBox="1"/>
          <p:nvPr/>
        </p:nvSpPr>
        <p:spPr>
          <a:xfrm>
            <a:off x="2507483" y="4499440"/>
            <a:ext cx="1198359" cy="338554"/>
          </a:xfrm>
          <a:prstGeom prst="rect">
            <a:avLst/>
          </a:prstGeom>
          <a:noFill/>
        </p:spPr>
        <p:txBody>
          <a:bodyPr wrap="square" rtlCol="0" anchor="ctr">
            <a:spAutoFit/>
          </a:bodyPr>
          <a:lstStyle/>
          <a:p>
            <a:pPr algn="ctr"/>
            <a:r>
              <a:rPr lang="en-US" sz="1600" b="1" dirty="0" err="1">
                <a:solidFill>
                  <a:schemeClr val="bg1"/>
                </a:solidFill>
                <a:effectLst>
                  <a:outerShdw blurRad="50800" dist="38100" dir="5400000" algn="t" rotWithShape="0">
                    <a:prstClr val="black">
                      <a:alpha val="40000"/>
                    </a:prstClr>
                  </a:outerShdw>
                </a:effectLst>
              </a:rPr>
              <a:t>Pemesanan</a:t>
            </a:r>
            <a:endParaRPr lang="en-US" sz="1600" b="1" dirty="0">
              <a:solidFill>
                <a:schemeClr val="bg1"/>
              </a:solidFill>
              <a:effectLst>
                <a:outerShdw blurRad="50800" dist="38100" dir="5400000" algn="t" rotWithShape="0">
                  <a:prstClr val="black">
                    <a:alpha val="40000"/>
                  </a:prstClr>
                </a:outerShdw>
              </a:effectLst>
            </a:endParaRPr>
          </a:p>
        </p:txBody>
      </p:sp>
      <p:sp>
        <p:nvSpPr>
          <p:cNvPr id="95" name="TextBox 94"/>
          <p:cNvSpPr txBox="1"/>
          <p:nvPr/>
        </p:nvSpPr>
        <p:spPr>
          <a:xfrm>
            <a:off x="3803542" y="4451329"/>
            <a:ext cx="1418608" cy="369332"/>
          </a:xfrm>
          <a:prstGeom prst="rect">
            <a:avLst/>
          </a:prstGeom>
          <a:noFill/>
        </p:spPr>
        <p:txBody>
          <a:bodyPr wrap="square" rtlCol="0" anchor="ctr">
            <a:spAutoFit/>
          </a:bodyPr>
          <a:lstStyle/>
          <a:p>
            <a:pPr algn="ctr"/>
            <a:r>
              <a:rPr lang="en-US" b="1" dirty="0" err="1">
                <a:solidFill>
                  <a:schemeClr val="bg1"/>
                </a:solidFill>
                <a:effectLst>
                  <a:outerShdw blurRad="50800" dist="38100" dir="5400000" algn="t" rotWithShape="0">
                    <a:prstClr val="black">
                      <a:alpha val="40000"/>
                    </a:prstClr>
                  </a:outerShdw>
                </a:effectLst>
              </a:rPr>
              <a:t>Produksi</a:t>
            </a:r>
            <a:endParaRPr lang="en-US" b="1" dirty="0">
              <a:solidFill>
                <a:schemeClr val="bg1"/>
              </a:solidFill>
              <a:effectLst>
                <a:outerShdw blurRad="50800" dist="38100" dir="5400000" algn="t" rotWithShape="0">
                  <a:prstClr val="black">
                    <a:alpha val="40000"/>
                  </a:prstClr>
                </a:outerShdw>
              </a:effectLst>
            </a:endParaRPr>
          </a:p>
        </p:txBody>
      </p:sp>
      <p:sp>
        <p:nvSpPr>
          <p:cNvPr id="96" name="TextBox 95"/>
          <p:cNvSpPr txBox="1"/>
          <p:nvPr/>
        </p:nvSpPr>
        <p:spPr>
          <a:xfrm>
            <a:off x="5275168" y="4435940"/>
            <a:ext cx="1361895" cy="369332"/>
          </a:xfrm>
          <a:prstGeom prst="rect">
            <a:avLst/>
          </a:prstGeom>
          <a:noFill/>
        </p:spPr>
        <p:txBody>
          <a:bodyPr wrap="square" rtlCol="0" anchor="ctr">
            <a:spAutoFit/>
          </a:bodyPr>
          <a:lstStyle/>
          <a:p>
            <a:pPr algn="ctr"/>
            <a:r>
              <a:rPr lang="en-US" b="1" dirty="0" err="1">
                <a:solidFill>
                  <a:schemeClr val="bg1"/>
                </a:solidFill>
                <a:effectLst>
                  <a:outerShdw blurRad="50800" dist="38100" dir="5400000" algn="t" rotWithShape="0">
                    <a:prstClr val="black">
                      <a:alpha val="40000"/>
                    </a:prstClr>
                  </a:outerShdw>
                </a:effectLst>
              </a:rPr>
              <a:t>Pengepakan</a:t>
            </a:r>
            <a:endParaRPr lang="en-US" b="1" dirty="0">
              <a:solidFill>
                <a:schemeClr val="bg1"/>
              </a:solidFill>
              <a:effectLst>
                <a:outerShdw blurRad="50800" dist="38100" dir="5400000" algn="t" rotWithShape="0">
                  <a:prstClr val="black">
                    <a:alpha val="40000"/>
                  </a:prstClr>
                </a:outerShdw>
              </a:effectLst>
            </a:endParaRPr>
          </a:p>
        </p:txBody>
      </p:sp>
      <p:sp>
        <p:nvSpPr>
          <p:cNvPr id="97" name="TextBox 96"/>
          <p:cNvSpPr txBox="1"/>
          <p:nvPr/>
        </p:nvSpPr>
        <p:spPr>
          <a:xfrm>
            <a:off x="6694966" y="4451329"/>
            <a:ext cx="1350118" cy="338554"/>
          </a:xfrm>
          <a:prstGeom prst="rect">
            <a:avLst/>
          </a:prstGeom>
          <a:noFill/>
        </p:spPr>
        <p:txBody>
          <a:bodyPr wrap="square" rtlCol="0" anchor="ctr">
            <a:spAutoFit/>
          </a:bodyPr>
          <a:lstStyle/>
          <a:p>
            <a:pPr algn="ctr"/>
            <a:r>
              <a:rPr lang="en-US" sz="1600" b="1" dirty="0" err="1">
                <a:solidFill>
                  <a:schemeClr val="bg1"/>
                </a:solidFill>
                <a:effectLst>
                  <a:outerShdw blurRad="50800" dist="38100" dir="5400000" algn="t" rotWithShape="0">
                    <a:prstClr val="black">
                      <a:alpha val="40000"/>
                    </a:prstClr>
                  </a:outerShdw>
                </a:effectLst>
              </a:rPr>
              <a:t>Pengiriman</a:t>
            </a:r>
            <a:endParaRPr lang="en-US" sz="1600" b="1" dirty="0">
              <a:solidFill>
                <a:schemeClr val="bg1"/>
              </a:solidFill>
              <a:effectLst>
                <a:outerShdw blurRad="50800" dist="38100" dir="5400000" algn="t" rotWithShape="0">
                  <a:prstClr val="black">
                    <a:alpha val="40000"/>
                  </a:prstClr>
                </a:outerShdw>
              </a:effectLst>
            </a:endParaRPr>
          </a:p>
        </p:txBody>
      </p:sp>
      <p:sp>
        <p:nvSpPr>
          <p:cNvPr id="99" name="TextBox 98"/>
          <p:cNvSpPr txBox="1"/>
          <p:nvPr/>
        </p:nvSpPr>
        <p:spPr>
          <a:xfrm>
            <a:off x="8098102" y="4440643"/>
            <a:ext cx="1165086" cy="338554"/>
          </a:xfrm>
          <a:prstGeom prst="rect">
            <a:avLst/>
          </a:prstGeom>
          <a:noFill/>
        </p:spPr>
        <p:txBody>
          <a:bodyPr wrap="square" rtlCol="0" anchor="ctr">
            <a:spAutoFit/>
          </a:bodyPr>
          <a:lstStyle/>
          <a:p>
            <a:pPr algn="ctr"/>
            <a:r>
              <a:rPr lang="en-US" sz="1600" b="1" dirty="0">
                <a:solidFill>
                  <a:schemeClr val="bg1"/>
                </a:solidFill>
                <a:effectLst>
                  <a:outerShdw blurRad="50800" dist="38100" dir="5400000" algn="t" rotWithShape="0">
                    <a:prstClr val="black">
                      <a:alpha val="40000"/>
                    </a:prstClr>
                  </a:outerShdw>
                </a:effectLst>
              </a:rPr>
              <a:t>complain</a:t>
            </a:r>
          </a:p>
        </p:txBody>
      </p:sp>
      <p:sp>
        <p:nvSpPr>
          <p:cNvPr id="1047" name="Title 1046"/>
          <p:cNvSpPr>
            <a:spLocks noGrp="1"/>
          </p:cNvSpPr>
          <p:nvPr>
            <p:ph type="title"/>
          </p:nvPr>
        </p:nvSpPr>
        <p:spPr/>
        <p:txBody>
          <a:bodyPr>
            <a:normAutofit/>
          </a:bodyPr>
          <a:lstStyle/>
          <a:p>
            <a:pPr algn="l"/>
            <a:r>
              <a:rPr lang="en-US" sz="3600" dirty="0">
                <a:solidFill>
                  <a:srgbClr val="FF0000"/>
                </a:solidFill>
                <a:latin typeface="Arial" pitchFamily="34" charset="0"/>
                <a:cs typeface="Arial" pitchFamily="34" charset="0"/>
              </a:rPr>
              <a:t>Value Chain </a:t>
            </a:r>
            <a:r>
              <a:rPr lang="en-US" sz="3600" dirty="0" err="1">
                <a:solidFill>
                  <a:srgbClr val="FF0000"/>
                </a:solidFill>
                <a:latin typeface="Arial" pitchFamily="34" charset="0"/>
                <a:cs typeface="Arial" pitchFamily="34" charset="0"/>
              </a:rPr>
              <a:t>Katering</a:t>
            </a:r>
            <a:r>
              <a:rPr lang="en-US" sz="3600" dirty="0">
                <a:solidFill>
                  <a:srgbClr val="FF0000"/>
                </a:solidFill>
                <a:latin typeface="Arial" pitchFamily="34" charset="0"/>
                <a:cs typeface="Arial" pitchFamily="34" charset="0"/>
              </a:rPr>
              <a:t> </a:t>
            </a:r>
            <a:r>
              <a:rPr lang="en-US" sz="3600" dirty="0" err="1">
                <a:solidFill>
                  <a:srgbClr val="FF0000"/>
                </a:solidFill>
                <a:latin typeface="Arial" pitchFamily="34" charset="0"/>
                <a:cs typeface="Arial" pitchFamily="34" charset="0"/>
              </a:rPr>
              <a:t>hans</a:t>
            </a:r>
            <a:r>
              <a:rPr lang="en-US" sz="3600" dirty="0">
                <a:solidFill>
                  <a:srgbClr val="FF0000"/>
                </a:solidFill>
                <a:latin typeface="Arial" pitchFamily="34" charset="0"/>
                <a:cs typeface="Arial" pitchFamily="34" charset="0"/>
              </a:rPr>
              <a:t> </a:t>
            </a:r>
          </a:p>
        </p:txBody>
      </p:sp>
      <p:pic>
        <p:nvPicPr>
          <p:cNvPr id="29" name="Picture 28">
            <a:extLst>
              <a:ext uri="{FF2B5EF4-FFF2-40B4-BE49-F238E27FC236}">
                <a16:creationId xmlns:a16="http://schemas.microsoft.com/office/drawing/2014/main" id="{141D3304-0570-2A46-8F18-AEFDB7769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595" y="429292"/>
            <a:ext cx="1767272" cy="1248845"/>
          </a:xfrm>
          <a:prstGeom prst="rect">
            <a:avLst/>
          </a:prstGeom>
        </p:spPr>
      </p:pic>
    </p:spTree>
    <p:extLst>
      <p:ext uri="{BB962C8B-B14F-4D97-AF65-F5344CB8AC3E}">
        <p14:creationId xmlns:p14="http://schemas.microsoft.com/office/powerpoint/2010/main" val="43186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Proses, Sub Proses, SOP &amp; IK</a:t>
            </a:r>
          </a:p>
        </p:txBody>
      </p:sp>
      <p:pic>
        <p:nvPicPr>
          <p:cNvPr id="4" name="Picture 3"/>
          <p:cNvPicPr>
            <a:picLocks noChangeAspect="1"/>
          </p:cNvPicPr>
          <p:nvPr/>
        </p:nvPicPr>
        <p:blipFill>
          <a:blip r:embed="rId2"/>
          <a:stretch>
            <a:fillRect/>
          </a:stretch>
        </p:blipFill>
        <p:spPr>
          <a:xfrm>
            <a:off x="1024127" y="1873014"/>
            <a:ext cx="8905063" cy="4551477"/>
          </a:xfrm>
          <a:prstGeom prst="rect">
            <a:avLst/>
          </a:prstGeom>
        </p:spPr>
      </p:pic>
    </p:spTree>
    <p:extLst>
      <p:ext uri="{BB962C8B-B14F-4D97-AF65-F5344CB8AC3E}">
        <p14:creationId xmlns:p14="http://schemas.microsoft.com/office/powerpoint/2010/main" val="60148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553" y="515768"/>
            <a:ext cx="9720072" cy="1499616"/>
          </a:xfrm>
        </p:spPr>
        <p:txBody>
          <a:bodyPr>
            <a:normAutofit/>
          </a:bodyPr>
          <a:lstStyle/>
          <a:p>
            <a:r>
              <a:rPr lang="en-US" sz="6600" dirty="0"/>
              <a:t>Proses </a:t>
            </a:r>
            <a:r>
              <a:rPr lang="en-US" sz="6600" dirty="0" err="1"/>
              <a:t>Bisnis</a:t>
            </a:r>
            <a:r>
              <a:rPr lang="en-US" sz="6600" dirty="0"/>
              <a:t> </a:t>
            </a:r>
            <a:r>
              <a:rPr lang="en-US" sz="6600" dirty="0" err="1"/>
              <a:t>utama</a:t>
            </a:r>
            <a:r>
              <a:rPr lang="en-US" sz="6600" dirty="0"/>
              <a:t> catering</a:t>
            </a:r>
          </a:p>
        </p:txBody>
      </p:sp>
      <p:graphicFrame>
        <p:nvGraphicFramePr>
          <p:cNvPr id="5" name="Diagram 4"/>
          <p:cNvGraphicFramePr/>
          <p:nvPr>
            <p:extLst>
              <p:ext uri="{D42A27DB-BD31-4B8C-83A1-F6EECF244321}">
                <p14:modId xmlns:p14="http://schemas.microsoft.com/office/powerpoint/2010/main" val="1155495580"/>
              </p:ext>
            </p:extLst>
          </p:nvPr>
        </p:nvGraphicFramePr>
        <p:xfrm>
          <a:off x="1129175" y="688623"/>
          <a:ext cx="8816336" cy="586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mage result for gambar sedang pesan cater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122" y="3454399"/>
            <a:ext cx="1488691" cy="1094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asak kater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7736" y="3454399"/>
            <a:ext cx="1410621" cy="10579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engiriman kateri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6508" y="3436633"/>
            <a:ext cx="1434309" cy="10757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aktivitas pemesanan kateri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2417" y="3372101"/>
            <a:ext cx="1096554" cy="1140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omplaint - Wooden Tile Images">
            <a:extLst>
              <a:ext uri="{FF2B5EF4-FFF2-40B4-BE49-F238E27FC236}">
                <a16:creationId xmlns:a16="http://schemas.microsoft.com/office/drawing/2014/main" id="{CDA86E2A-BBCC-3E47-B9CB-BB634F5DE70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65894" y="3436633"/>
            <a:ext cx="1483377" cy="988918"/>
          </a:xfrm>
          <a:prstGeom prst="rect">
            <a:avLst/>
          </a:prstGeom>
        </p:spPr>
      </p:pic>
      <p:pic>
        <p:nvPicPr>
          <p:cNvPr id="11" name="Picture 10">
            <a:extLst>
              <a:ext uri="{FF2B5EF4-FFF2-40B4-BE49-F238E27FC236}">
                <a16:creationId xmlns:a16="http://schemas.microsoft.com/office/drawing/2014/main" id="{B590FA10-56C5-354A-9BB8-57988734B4A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85623" y="646607"/>
            <a:ext cx="2181603" cy="1541632"/>
          </a:xfrm>
          <a:prstGeom prst="rect">
            <a:avLst/>
          </a:prstGeom>
        </p:spPr>
      </p:pic>
    </p:spTree>
    <p:extLst>
      <p:ext uri="{BB962C8B-B14F-4D97-AF65-F5344CB8AC3E}">
        <p14:creationId xmlns:p14="http://schemas.microsoft.com/office/powerpoint/2010/main" val="340634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Menentukan</a:t>
            </a:r>
            <a:r>
              <a:rPr lang="en-US" dirty="0"/>
              <a:t> </a:t>
            </a:r>
            <a:r>
              <a:rPr lang="en-US" dirty="0" err="1"/>
              <a:t>aktor</a:t>
            </a:r>
            <a:r>
              <a:rPr lang="en-US" dirty="0"/>
              <a:t>/PIC</a:t>
            </a:r>
          </a:p>
        </p:txBody>
      </p:sp>
      <p:graphicFrame>
        <p:nvGraphicFramePr>
          <p:cNvPr id="4" name="Table 3"/>
          <p:cNvGraphicFramePr>
            <a:graphicFrameLocks noGrp="1"/>
          </p:cNvGraphicFramePr>
          <p:nvPr>
            <p:extLst>
              <p:ext uri="{D42A27DB-BD31-4B8C-83A1-F6EECF244321}">
                <p14:modId xmlns:p14="http://schemas.microsoft.com/office/powerpoint/2010/main" val="2389296629"/>
              </p:ext>
            </p:extLst>
          </p:nvPr>
        </p:nvGraphicFramePr>
        <p:xfrm>
          <a:off x="1138517" y="1841863"/>
          <a:ext cx="7313151" cy="2293914"/>
        </p:xfrm>
        <a:graphic>
          <a:graphicData uri="http://schemas.openxmlformats.org/drawingml/2006/table">
            <a:tbl>
              <a:tblPr firstRow="1" firstCol="1" bandRow="1">
                <a:tableStyleId>{5C22544A-7EE6-4342-B048-85BDC9FD1C3A}</a:tableStyleId>
              </a:tblPr>
              <a:tblGrid>
                <a:gridCol w="587833">
                  <a:extLst>
                    <a:ext uri="{9D8B030D-6E8A-4147-A177-3AD203B41FA5}">
                      <a16:colId xmlns:a16="http://schemas.microsoft.com/office/drawing/2014/main" val="20000"/>
                    </a:ext>
                  </a:extLst>
                </a:gridCol>
                <a:gridCol w="3362659">
                  <a:extLst>
                    <a:ext uri="{9D8B030D-6E8A-4147-A177-3AD203B41FA5}">
                      <a16:colId xmlns:a16="http://schemas.microsoft.com/office/drawing/2014/main" val="20001"/>
                    </a:ext>
                  </a:extLst>
                </a:gridCol>
                <a:gridCol w="3362659">
                  <a:extLst>
                    <a:ext uri="{9D8B030D-6E8A-4147-A177-3AD203B41FA5}">
                      <a16:colId xmlns:a16="http://schemas.microsoft.com/office/drawing/2014/main" val="20002"/>
                    </a:ext>
                  </a:extLst>
                </a:gridCol>
              </a:tblGrid>
              <a:tr h="369835">
                <a:tc>
                  <a:txBody>
                    <a:bodyPr/>
                    <a:lstStyle/>
                    <a:p>
                      <a:pPr marL="0" marR="0">
                        <a:lnSpc>
                          <a:spcPct val="115000"/>
                        </a:lnSpc>
                        <a:spcBef>
                          <a:spcPts val="0"/>
                        </a:spcBef>
                        <a:spcAft>
                          <a:spcPts val="0"/>
                        </a:spcAft>
                      </a:pPr>
                      <a:r>
                        <a:rPr lang="en-US" sz="2000" dirty="0">
                          <a:effectLst/>
                        </a:rPr>
                        <a:t>No </a:t>
                      </a:r>
                      <a:endParaRPr lang="en-US" sz="20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000">
                          <a:effectLst/>
                        </a:rPr>
                        <a:t>Actor/PIC</a:t>
                      </a:r>
                      <a:endParaRPr lang="en-US" sz="20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000">
                          <a:effectLst/>
                        </a:rPr>
                        <a:t>Deskripsi</a:t>
                      </a:r>
                      <a:endParaRPr lang="en-US" sz="20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159441">
                <a:tc>
                  <a:txBody>
                    <a:bodyPr/>
                    <a:lstStyle/>
                    <a:p>
                      <a:pPr marL="0" marR="0">
                        <a:lnSpc>
                          <a:spcPct val="115000"/>
                        </a:lnSpc>
                        <a:spcBef>
                          <a:spcPts val="0"/>
                        </a:spcBef>
                        <a:spcAft>
                          <a:spcPts val="0"/>
                        </a:spcAft>
                      </a:pPr>
                      <a:r>
                        <a:rPr lang="en-US" sz="2000">
                          <a:effectLst/>
                        </a:rPr>
                        <a:t>1</a:t>
                      </a:r>
                      <a:endParaRPr lang="en-US" sz="20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000" dirty="0" err="1">
                          <a:effectLst/>
                        </a:rPr>
                        <a:t>Pelanggan</a:t>
                      </a:r>
                      <a:endParaRPr lang="en-US" sz="20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000" dirty="0">
                          <a:effectLst/>
                        </a:rPr>
                        <a:t>Orang yang </a:t>
                      </a:r>
                      <a:r>
                        <a:rPr lang="en-US" sz="2000" dirty="0" err="1">
                          <a:effectLst/>
                        </a:rPr>
                        <a:t>melakukan</a:t>
                      </a:r>
                      <a:r>
                        <a:rPr lang="en-US" sz="2000" dirty="0">
                          <a:effectLst/>
                        </a:rPr>
                        <a:t> </a:t>
                      </a:r>
                      <a:r>
                        <a:rPr lang="en-US" sz="2000" dirty="0" err="1">
                          <a:effectLst/>
                        </a:rPr>
                        <a:t>pesanan</a:t>
                      </a:r>
                      <a:r>
                        <a:rPr lang="en-US" sz="2000" dirty="0">
                          <a:effectLst/>
                        </a:rPr>
                        <a:t> </a:t>
                      </a:r>
                      <a:r>
                        <a:rPr lang="en-US" sz="2000" dirty="0" err="1">
                          <a:effectLst/>
                        </a:rPr>
                        <a:t>baik</a:t>
                      </a:r>
                      <a:r>
                        <a:rPr lang="en-US" sz="2000" dirty="0">
                          <a:effectLst/>
                        </a:rPr>
                        <a:t> yang </a:t>
                      </a:r>
                      <a:r>
                        <a:rPr lang="en-US" sz="2000" dirty="0" err="1">
                          <a:effectLst/>
                        </a:rPr>
                        <a:t>datang</a:t>
                      </a:r>
                      <a:r>
                        <a:rPr lang="en-US" sz="2000" dirty="0">
                          <a:effectLst/>
                        </a:rPr>
                        <a:t> </a:t>
                      </a:r>
                      <a:r>
                        <a:rPr lang="en-US" sz="2000" dirty="0" err="1">
                          <a:effectLst/>
                        </a:rPr>
                        <a:t>maupun</a:t>
                      </a:r>
                      <a:r>
                        <a:rPr lang="en-US" sz="2000" dirty="0">
                          <a:effectLst/>
                        </a:rPr>
                        <a:t> via </a:t>
                      </a:r>
                      <a:r>
                        <a:rPr lang="en-US" sz="2000" dirty="0" err="1">
                          <a:effectLst/>
                        </a:rPr>
                        <a:t>telepon</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764638">
                <a:tc>
                  <a:txBody>
                    <a:bodyPr/>
                    <a:lstStyle/>
                    <a:p>
                      <a:pPr marL="0" marR="0">
                        <a:lnSpc>
                          <a:spcPct val="115000"/>
                        </a:lnSpc>
                        <a:spcBef>
                          <a:spcPts val="0"/>
                        </a:spcBef>
                        <a:spcAft>
                          <a:spcPts val="0"/>
                        </a:spcAft>
                      </a:pPr>
                      <a:r>
                        <a:rPr lang="en-US" sz="2000">
                          <a:effectLst/>
                        </a:rPr>
                        <a:t>2</a:t>
                      </a:r>
                      <a:endParaRPr lang="en-US" sz="20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000">
                          <a:effectLst/>
                        </a:rPr>
                        <a:t>Pemilik</a:t>
                      </a:r>
                      <a:endParaRPr lang="en-US" sz="20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000" dirty="0" err="1">
                          <a:effectLst/>
                        </a:rPr>
                        <a:t>Pemilik</a:t>
                      </a:r>
                      <a:r>
                        <a:rPr lang="en-US" sz="2000" dirty="0">
                          <a:effectLst/>
                        </a:rPr>
                        <a:t> catering yang </a:t>
                      </a:r>
                      <a:r>
                        <a:rPr lang="en-US" sz="2000" dirty="0" err="1">
                          <a:effectLst/>
                        </a:rPr>
                        <a:t>melayani</a:t>
                      </a:r>
                      <a:r>
                        <a:rPr lang="en-US" sz="2000" dirty="0">
                          <a:effectLst/>
                        </a:rPr>
                        <a:t> </a:t>
                      </a:r>
                      <a:r>
                        <a:rPr lang="en-US" sz="2000" dirty="0" err="1">
                          <a:effectLst/>
                        </a:rPr>
                        <a:t>pelanggan</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5" name="TextBox 4"/>
          <p:cNvSpPr txBox="1"/>
          <p:nvPr/>
        </p:nvSpPr>
        <p:spPr>
          <a:xfrm>
            <a:off x="1024127" y="4670611"/>
            <a:ext cx="10627941" cy="1938992"/>
          </a:xfrm>
          <a:prstGeom prst="rect">
            <a:avLst/>
          </a:prstGeom>
          <a:noFill/>
        </p:spPr>
        <p:txBody>
          <a:bodyPr wrap="square" rtlCol="0">
            <a:spAutoFit/>
          </a:bodyPr>
          <a:lstStyle/>
          <a:p>
            <a:pPr algn="just"/>
            <a:r>
              <a:rPr lang="en-US" sz="2400" dirty="0" err="1"/>
              <a:t>Dalam</a:t>
            </a:r>
            <a:r>
              <a:rPr lang="en-US" sz="2400" dirty="0"/>
              <a:t> </a:t>
            </a:r>
            <a:r>
              <a:rPr lang="en-US" sz="2400" dirty="0" err="1"/>
              <a:t>konteks</a:t>
            </a:r>
            <a:r>
              <a:rPr lang="en-US" sz="2400" dirty="0"/>
              <a:t> </a:t>
            </a:r>
            <a:r>
              <a:rPr lang="en-US" sz="2400" dirty="0" err="1"/>
              <a:t>ini</a:t>
            </a:r>
            <a:r>
              <a:rPr lang="en-US" sz="2400" dirty="0"/>
              <a:t> </a:t>
            </a:r>
            <a:r>
              <a:rPr lang="en-US" sz="2400" dirty="0" err="1"/>
              <a:t>menentukan</a:t>
            </a:r>
            <a:r>
              <a:rPr lang="en-US" sz="2400" dirty="0"/>
              <a:t> </a:t>
            </a:r>
            <a:r>
              <a:rPr lang="en-US" sz="2400" dirty="0" err="1"/>
              <a:t>aktor</a:t>
            </a:r>
            <a:r>
              <a:rPr lang="en-US" sz="2400" dirty="0"/>
              <a:t> yang </a:t>
            </a:r>
            <a:r>
              <a:rPr lang="en-US" sz="2400" dirty="0" err="1"/>
              <a:t>terlibat</a:t>
            </a:r>
            <a:r>
              <a:rPr lang="en-US" sz="2400" dirty="0"/>
              <a:t> </a:t>
            </a:r>
            <a:r>
              <a:rPr lang="en-US" sz="2400" dirty="0" err="1"/>
              <a:t>dengan</a:t>
            </a:r>
            <a:r>
              <a:rPr lang="en-US" sz="2400" dirty="0"/>
              <a:t> </a:t>
            </a:r>
            <a:r>
              <a:rPr lang="en-US" sz="2400" dirty="0" err="1"/>
              <a:t>sistem</a:t>
            </a:r>
            <a:r>
              <a:rPr lang="en-US" sz="2400" dirty="0"/>
              <a:t> yang </a:t>
            </a:r>
            <a:r>
              <a:rPr lang="en-US" sz="2400" dirty="0" err="1"/>
              <a:t>berjalan</a:t>
            </a:r>
            <a:r>
              <a:rPr lang="en-US" sz="2400" dirty="0"/>
              <a:t>, </a:t>
            </a:r>
            <a:r>
              <a:rPr lang="en-US" sz="2400" dirty="0" err="1"/>
              <a:t>Setidaknya</a:t>
            </a:r>
            <a:r>
              <a:rPr lang="en-US" sz="2400" dirty="0"/>
              <a:t> </a:t>
            </a:r>
            <a:r>
              <a:rPr lang="en-US" sz="2400" dirty="0" err="1"/>
              <a:t>untuk</a:t>
            </a:r>
            <a:r>
              <a:rPr lang="en-US" sz="2400" dirty="0"/>
              <a:t> </a:t>
            </a:r>
            <a:r>
              <a:rPr lang="en-US" sz="2400" dirty="0" err="1"/>
              <a:t>melihat</a:t>
            </a:r>
            <a:r>
              <a:rPr lang="en-US" sz="2400" dirty="0"/>
              <a:t> </a:t>
            </a:r>
            <a:r>
              <a:rPr lang="en-US" sz="2400" dirty="0" err="1"/>
              <a:t>efektivitas</a:t>
            </a:r>
            <a:r>
              <a:rPr lang="en-US" sz="2400" dirty="0"/>
              <a:t> </a:t>
            </a:r>
            <a:r>
              <a:rPr lang="en-US" sz="2400" dirty="0" err="1"/>
              <a:t>dan</a:t>
            </a:r>
            <a:r>
              <a:rPr lang="en-US" sz="2400" dirty="0"/>
              <a:t> </a:t>
            </a:r>
            <a:r>
              <a:rPr lang="en-US" sz="2400" dirty="0" err="1"/>
              <a:t>efisiensi</a:t>
            </a:r>
            <a:r>
              <a:rPr lang="en-US" sz="2400" dirty="0"/>
              <a:t> proses </a:t>
            </a:r>
            <a:r>
              <a:rPr lang="en-US" sz="2400" dirty="0" err="1"/>
              <a:t>untuk</a:t>
            </a:r>
            <a:r>
              <a:rPr lang="en-US" sz="2400" dirty="0"/>
              <a:t> </a:t>
            </a:r>
            <a:r>
              <a:rPr lang="en-US" sz="2400" dirty="0" err="1"/>
              <a:t>memberikan</a:t>
            </a:r>
            <a:r>
              <a:rPr lang="en-US" sz="2400" dirty="0"/>
              <a:t> </a:t>
            </a:r>
            <a:r>
              <a:rPr lang="en-US" sz="2400" dirty="0" err="1"/>
              <a:t>masukan</a:t>
            </a:r>
            <a:r>
              <a:rPr lang="en-US" sz="2400" dirty="0"/>
              <a:t>  </a:t>
            </a:r>
            <a:r>
              <a:rPr lang="en-US" sz="2400" dirty="0" err="1"/>
              <a:t>pada</a:t>
            </a:r>
            <a:r>
              <a:rPr lang="en-US" sz="2400" dirty="0"/>
              <a:t> </a:t>
            </a:r>
            <a:r>
              <a:rPr lang="en-US" sz="2400" dirty="0" err="1"/>
              <a:t>sisterm</a:t>
            </a:r>
            <a:r>
              <a:rPr lang="en-US" sz="2400" dirty="0"/>
              <a:t> yang </a:t>
            </a:r>
            <a:r>
              <a:rPr lang="en-US" sz="2400" dirty="0" err="1"/>
              <a:t>akan</a:t>
            </a:r>
            <a:r>
              <a:rPr lang="en-US" sz="2400" dirty="0"/>
              <a:t> </a:t>
            </a:r>
            <a:r>
              <a:rPr lang="en-US" sz="2400" dirty="0" err="1"/>
              <a:t>diusulkan</a:t>
            </a:r>
            <a:r>
              <a:rPr lang="en-US" sz="2400" dirty="0"/>
              <a:t>, </a:t>
            </a:r>
            <a:r>
              <a:rPr lang="en-US" sz="2400" dirty="0" err="1"/>
              <a:t>bisa</a:t>
            </a:r>
            <a:r>
              <a:rPr lang="en-US" sz="2400" dirty="0"/>
              <a:t> </a:t>
            </a:r>
            <a:r>
              <a:rPr lang="en-US" sz="2400" dirty="0" err="1"/>
              <a:t>saja</a:t>
            </a:r>
            <a:r>
              <a:rPr lang="en-US" sz="2400" dirty="0"/>
              <a:t> </a:t>
            </a:r>
            <a:r>
              <a:rPr lang="en-US" sz="2400" dirty="0" err="1"/>
              <a:t>aktor</a:t>
            </a:r>
            <a:r>
              <a:rPr lang="en-US" sz="2400" dirty="0"/>
              <a:t> </a:t>
            </a:r>
            <a:r>
              <a:rPr lang="en-US" sz="2400" b="1" dirty="0" err="1"/>
              <a:t>berkurang</a:t>
            </a:r>
            <a:r>
              <a:rPr lang="en-US" sz="2400" dirty="0"/>
              <a:t> </a:t>
            </a:r>
            <a:r>
              <a:rPr lang="en-US" sz="2400" dirty="0" err="1"/>
              <a:t>bisa</a:t>
            </a:r>
            <a:r>
              <a:rPr lang="en-US" sz="2400" dirty="0"/>
              <a:t> </a:t>
            </a:r>
            <a:r>
              <a:rPr lang="en-US" sz="2400" dirty="0" err="1"/>
              <a:t>saja</a:t>
            </a:r>
            <a:r>
              <a:rPr lang="en-US" sz="2400" dirty="0"/>
              <a:t> </a:t>
            </a:r>
            <a:r>
              <a:rPr lang="en-US" sz="2400" b="1" dirty="0" err="1"/>
              <a:t>bertambah</a:t>
            </a:r>
            <a:r>
              <a:rPr lang="en-US" sz="2400" dirty="0"/>
              <a:t> </a:t>
            </a:r>
            <a:r>
              <a:rPr lang="en-US" sz="2400" dirty="0" err="1"/>
              <a:t>Sesuai</a:t>
            </a:r>
            <a:r>
              <a:rPr lang="en-US" sz="2400" dirty="0"/>
              <a:t> </a:t>
            </a:r>
            <a:r>
              <a:rPr lang="en-US" sz="2400" dirty="0" err="1"/>
              <a:t>dengan</a:t>
            </a:r>
            <a:r>
              <a:rPr lang="en-US" sz="2400" dirty="0"/>
              <a:t> </a:t>
            </a:r>
            <a:r>
              <a:rPr lang="en-US" sz="2400" dirty="0" err="1"/>
              <a:t>kebutuhan</a:t>
            </a:r>
            <a:r>
              <a:rPr lang="en-US" sz="2400" dirty="0"/>
              <a:t> </a:t>
            </a:r>
            <a:r>
              <a:rPr lang="en-US" sz="2400" dirty="0" err="1"/>
              <a:t>visi</a:t>
            </a:r>
            <a:r>
              <a:rPr lang="en-US" sz="2400" dirty="0"/>
              <a:t> proses yang </a:t>
            </a:r>
            <a:r>
              <a:rPr lang="en-US" sz="2400" dirty="0" err="1"/>
              <a:t>dirancang</a:t>
            </a:r>
            <a:r>
              <a:rPr lang="en-US" sz="2400" dirty="0"/>
              <a:t> </a:t>
            </a:r>
            <a:r>
              <a:rPr lang="en-US" sz="2400" dirty="0" err="1"/>
              <a:t>atau</a:t>
            </a:r>
            <a:r>
              <a:rPr lang="en-US" sz="2400" dirty="0"/>
              <a:t> </a:t>
            </a:r>
            <a:r>
              <a:rPr lang="en-US" sz="2400" dirty="0" err="1"/>
              <a:t>aplikasi</a:t>
            </a:r>
            <a:r>
              <a:rPr lang="en-US" sz="2400" dirty="0"/>
              <a:t> yang </a:t>
            </a:r>
            <a:r>
              <a:rPr lang="en-US" sz="2400" dirty="0" err="1"/>
              <a:t>akan</a:t>
            </a:r>
            <a:r>
              <a:rPr lang="en-US" sz="2400" dirty="0"/>
              <a:t> </a:t>
            </a:r>
            <a:r>
              <a:rPr lang="en-US" sz="2400" dirty="0" err="1"/>
              <a:t>dibangun</a:t>
            </a:r>
            <a:r>
              <a:rPr lang="en-US" sz="2400" dirty="0"/>
              <a:t> </a:t>
            </a:r>
          </a:p>
        </p:txBody>
      </p:sp>
    </p:spTree>
    <p:extLst>
      <p:ext uri="{BB962C8B-B14F-4D97-AF65-F5344CB8AC3E}">
        <p14:creationId xmlns:p14="http://schemas.microsoft.com/office/powerpoint/2010/main" val="32408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 </a:t>
            </a:r>
            <a:r>
              <a:rPr lang="en-US" dirty="0" err="1"/>
              <a:t>aktivitas</a:t>
            </a:r>
            <a:r>
              <a:rPr lang="en-US" dirty="0"/>
              <a:t> </a:t>
            </a:r>
            <a:r>
              <a:rPr lang="en-US" dirty="0" err="1"/>
              <a:t>pemesanan</a:t>
            </a:r>
            <a:r>
              <a:rPr lang="en-US" dirty="0"/>
              <a:t> catering</a:t>
            </a:r>
          </a:p>
        </p:txBody>
      </p:sp>
      <p:graphicFrame>
        <p:nvGraphicFramePr>
          <p:cNvPr id="5" name="Table 4"/>
          <p:cNvGraphicFramePr>
            <a:graphicFrameLocks noGrp="1"/>
          </p:cNvGraphicFramePr>
          <p:nvPr>
            <p:extLst>
              <p:ext uri="{D42A27DB-BD31-4B8C-83A1-F6EECF244321}">
                <p14:modId xmlns:p14="http://schemas.microsoft.com/office/powerpoint/2010/main" val="4144148607"/>
              </p:ext>
            </p:extLst>
          </p:nvPr>
        </p:nvGraphicFramePr>
        <p:xfrm>
          <a:off x="764497" y="1852398"/>
          <a:ext cx="10593754" cy="4114800"/>
        </p:xfrm>
        <a:graphic>
          <a:graphicData uri="http://schemas.openxmlformats.org/drawingml/2006/table">
            <a:tbl>
              <a:tblPr firstRow="1" bandRow="1">
                <a:tableStyleId>{5C22544A-7EE6-4342-B048-85BDC9FD1C3A}</a:tableStyleId>
              </a:tblPr>
              <a:tblGrid>
                <a:gridCol w="570523">
                  <a:extLst>
                    <a:ext uri="{9D8B030D-6E8A-4147-A177-3AD203B41FA5}">
                      <a16:colId xmlns:a16="http://schemas.microsoft.com/office/drawing/2014/main" val="2080486635"/>
                    </a:ext>
                  </a:extLst>
                </a:gridCol>
                <a:gridCol w="2497016">
                  <a:extLst>
                    <a:ext uri="{9D8B030D-6E8A-4147-A177-3AD203B41FA5}">
                      <a16:colId xmlns:a16="http://schemas.microsoft.com/office/drawing/2014/main" val="776279289"/>
                    </a:ext>
                  </a:extLst>
                </a:gridCol>
                <a:gridCol w="2391507">
                  <a:extLst>
                    <a:ext uri="{9D8B030D-6E8A-4147-A177-3AD203B41FA5}">
                      <a16:colId xmlns:a16="http://schemas.microsoft.com/office/drawing/2014/main" val="629394622"/>
                    </a:ext>
                  </a:extLst>
                </a:gridCol>
                <a:gridCol w="1670539">
                  <a:extLst>
                    <a:ext uri="{9D8B030D-6E8A-4147-A177-3AD203B41FA5}">
                      <a16:colId xmlns:a16="http://schemas.microsoft.com/office/drawing/2014/main" val="3593002024"/>
                    </a:ext>
                  </a:extLst>
                </a:gridCol>
                <a:gridCol w="1846384">
                  <a:extLst>
                    <a:ext uri="{9D8B030D-6E8A-4147-A177-3AD203B41FA5}">
                      <a16:colId xmlns:a16="http://schemas.microsoft.com/office/drawing/2014/main" val="574376880"/>
                    </a:ext>
                  </a:extLst>
                </a:gridCol>
                <a:gridCol w="1617785">
                  <a:extLst>
                    <a:ext uri="{9D8B030D-6E8A-4147-A177-3AD203B41FA5}">
                      <a16:colId xmlns:a16="http://schemas.microsoft.com/office/drawing/2014/main" val="4068582353"/>
                    </a:ext>
                  </a:extLst>
                </a:gridCol>
              </a:tblGrid>
              <a:tr h="370840">
                <a:tc>
                  <a:txBody>
                    <a:bodyPr/>
                    <a:lstStyle/>
                    <a:p>
                      <a:r>
                        <a:rPr lang="en-US" dirty="0"/>
                        <a:t>NO</a:t>
                      </a:r>
                    </a:p>
                  </a:txBody>
                  <a:tcPr/>
                </a:tc>
                <a:tc>
                  <a:txBody>
                    <a:bodyPr/>
                    <a:lstStyle/>
                    <a:p>
                      <a:r>
                        <a:rPr lang="en-US" dirty="0" err="1"/>
                        <a:t>Aktivitas</a:t>
                      </a:r>
                      <a:endParaRPr lang="en-US" dirty="0"/>
                    </a:p>
                  </a:txBody>
                  <a:tcPr/>
                </a:tc>
                <a:tc>
                  <a:txBody>
                    <a:bodyPr/>
                    <a:lstStyle/>
                    <a:p>
                      <a:r>
                        <a:rPr lang="en-US" dirty="0"/>
                        <a:t>Yang </a:t>
                      </a:r>
                      <a:r>
                        <a:rPr lang="en-US" dirty="0" err="1"/>
                        <a:t>Terlibat</a:t>
                      </a:r>
                      <a:r>
                        <a:rPr lang="en-US" dirty="0"/>
                        <a:t> </a:t>
                      </a:r>
                      <a:r>
                        <a:rPr lang="en-US" dirty="0" err="1"/>
                        <a:t>dalam</a:t>
                      </a:r>
                      <a:r>
                        <a:rPr lang="en-US" dirty="0"/>
                        <a:t> </a:t>
                      </a:r>
                      <a:r>
                        <a:rPr lang="en-US" dirty="0" err="1"/>
                        <a:t>aktivitas</a:t>
                      </a:r>
                      <a:endParaRPr lang="en-US" dirty="0"/>
                    </a:p>
                  </a:txBody>
                  <a:tcPr/>
                </a:tc>
                <a:tc>
                  <a:txBody>
                    <a:bodyPr/>
                    <a:lstStyle/>
                    <a:p>
                      <a:r>
                        <a:rPr lang="en-US" dirty="0" err="1"/>
                        <a:t>Lokasi</a:t>
                      </a:r>
                      <a:r>
                        <a:rPr lang="en-US" dirty="0"/>
                        <a:t> </a:t>
                      </a:r>
                      <a:r>
                        <a:rPr lang="en-US" dirty="0" err="1"/>
                        <a:t>terjadi</a:t>
                      </a:r>
                      <a:endParaRPr lang="en-US" dirty="0"/>
                    </a:p>
                  </a:txBody>
                  <a:tcPr/>
                </a:tc>
                <a:tc>
                  <a:txBody>
                    <a:bodyPr/>
                    <a:lstStyle/>
                    <a:p>
                      <a:r>
                        <a:rPr lang="en-US" dirty="0"/>
                        <a:t>Kapan </a:t>
                      </a:r>
                      <a:r>
                        <a:rPr lang="en-US" dirty="0" err="1"/>
                        <a:t>Terjadi</a:t>
                      </a:r>
                      <a:r>
                        <a:rPr lang="en-US" dirty="0"/>
                        <a:t> </a:t>
                      </a:r>
                    </a:p>
                  </a:txBody>
                  <a:tcPr/>
                </a:tc>
                <a:tc>
                  <a:txBody>
                    <a:bodyPr/>
                    <a:lstStyle/>
                    <a:p>
                      <a:r>
                        <a:rPr lang="en-US" dirty="0" err="1"/>
                        <a:t>Dokumen</a:t>
                      </a:r>
                      <a:r>
                        <a:rPr lang="en-US" dirty="0"/>
                        <a:t> </a:t>
                      </a:r>
                      <a:r>
                        <a:rPr lang="en-US" dirty="0" err="1"/>
                        <a:t>terkait</a:t>
                      </a:r>
                      <a:r>
                        <a:rPr lang="en-US" dirty="0"/>
                        <a:t> </a:t>
                      </a:r>
                      <a:r>
                        <a:rPr lang="en-US" dirty="0" err="1"/>
                        <a:t>aktivitas</a:t>
                      </a:r>
                      <a:endParaRPr lang="en-US" dirty="0"/>
                    </a:p>
                  </a:txBody>
                  <a:tcPr/>
                </a:tc>
                <a:extLst>
                  <a:ext uri="{0D108BD9-81ED-4DB2-BD59-A6C34878D82A}">
                    <a16:rowId xmlns:a16="http://schemas.microsoft.com/office/drawing/2014/main" val="2783327209"/>
                  </a:ext>
                </a:extLst>
              </a:tr>
              <a:tr h="370840">
                <a:tc>
                  <a:txBody>
                    <a:bodyPr/>
                    <a:lstStyle/>
                    <a:p>
                      <a:r>
                        <a:rPr lang="en-US" dirty="0"/>
                        <a:t>1.</a:t>
                      </a:r>
                    </a:p>
                  </a:txBody>
                  <a:tcPr/>
                </a:tc>
                <a:tc>
                  <a:txBody>
                    <a:bodyPr/>
                    <a:lstStyle/>
                    <a:p>
                      <a:r>
                        <a:rPr lang="en-US" dirty="0" err="1"/>
                        <a:t>Pelanggan</a:t>
                      </a:r>
                      <a:r>
                        <a:rPr lang="en-US" dirty="0"/>
                        <a:t> </a:t>
                      </a:r>
                      <a:r>
                        <a:rPr lang="en-US" dirty="0" err="1"/>
                        <a:t>datang</a:t>
                      </a:r>
                      <a:endParaRPr lang="en-US" dirty="0"/>
                    </a:p>
                  </a:txBody>
                  <a:tcPr/>
                </a:tc>
                <a:tc>
                  <a:txBody>
                    <a:bodyPr/>
                    <a:lstStyle/>
                    <a:p>
                      <a:r>
                        <a:rPr lang="en-US" dirty="0" err="1"/>
                        <a:t>pelanggan</a:t>
                      </a:r>
                      <a:endParaRPr lang="en-US" dirty="0"/>
                    </a:p>
                  </a:txBody>
                  <a:tcPr/>
                </a:tc>
                <a:tc>
                  <a:txBody>
                    <a:bodyPr/>
                    <a:lstStyle/>
                    <a:p>
                      <a:r>
                        <a:rPr lang="en-US" dirty="0"/>
                        <a:t>catering</a:t>
                      </a:r>
                    </a:p>
                  </a:txBody>
                  <a:tcPr/>
                </a:tc>
                <a:tc>
                  <a:txBody>
                    <a:bodyPr/>
                    <a:lstStyle/>
                    <a:p>
                      <a:r>
                        <a:rPr lang="en-US" dirty="0" err="1"/>
                        <a:t>Saat</a:t>
                      </a:r>
                      <a:r>
                        <a:rPr lang="en-US" baseline="0" dirty="0"/>
                        <a:t> </a:t>
                      </a:r>
                      <a:r>
                        <a:rPr lang="en-US" baseline="0" dirty="0" err="1"/>
                        <a:t>pelanggan</a:t>
                      </a:r>
                      <a:r>
                        <a:rPr lang="en-US" baseline="0" dirty="0"/>
                        <a:t> </a:t>
                      </a:r>
                      <a:r>
                        <a:rPr lang="en-US" baseline="0" dirty="0" err="1"/>
                        <a:t>datang</a:t>
                      </a:r>
                      <a:endParaRPr lang="en-US" dirty="0"/>
                    </a:p>
                  </a:txBody>
                  <a:tcPr/>
                </a:tc>
                <a:tc>
                  <a:txBody>
                    <a:bodyPr/>
                    <a:lstStyle/>
                    <a:p>
                      <a:r>
                        <a:rPr lang="en-US" dirty="0"/>
                        <a:t>Form </a:t>
                      </a:r>
                      <a:r>
                        <a:rPr lang="en-US" dirty="0" err="1"/>
                        <a:t>pesanan</a:t>
                      </a:r>
                      <a:endParaRPr lang="en-US" dirty="0"/>
                    </a:p>
                  </a:txBody>
                  <a:tcPr/>
                </a:tc>
                <a:extLst>
                  <a:ext uri="{0D108BD9-81ED-4DB2-BD59-A6C34878D82A}">
                    <a16:rowId xmlns:a16="http://schemas.microsoft.com/office/drawing/2014/main" val="2085287355"/>
                  </a:ext>
                </a:extLst>
              </a:tr>
              <a:tr h="370840">
                <a:tc>
                  <a:txBody>
                    <a:bodyPr/>
                    <a:lstStyle/>
                    <a:p>
                      <a:r>
                        <a:rPr lang="en-US" dirty="0"/>
                        <a:t>2.</a:t>
                      </a:r>
                    </a:p>
                  </a:txBody>
                  <a:tcPr/>
                </a:tc>
                <a:tc>
                  <a:txBody>
                    <a:bodyPr/>
                    <a:lstStyle/>
                    <a:p>
                      <a:r>
                        <a:rPr lang="en-US" dirty="0" err="1"/>
                        <a:t>Penyimpanan</a:t>
                      </a:r>
                      <a:r>
                        <a:rPr lang="en-US" baseline="0" dirty="0"/>
                        <a:t> data </a:t>
                      </a:r>
                      <a:r>
                        <a:rPr lang="en-US" baseline="0" dirty="0" err="1"/>
                        <a:t>pemesanan</a:t>
                      </a:r>
                      <a:endParaRPr lang="en-US" dirty="0"/>
                    </a:p>
                  </a:txBody>
                  <a:tcPr/>
                </a:tc>
                <a:tc>
                  <a:txBody>
                    <a:bodyPr/>
                    <a:lstStyle/>
                    <a:p>
                      <a:r>
                        <a:rPr lang="en-US" dirty="0" err="1"/>
                        <a:t>pemilik</a:t>
                      </a:r>
                      <a:endParaRPr lang="en-US" dirty="0"/>
                    </a:p>
                  </a:txBody>
                  <a:tcPr/>
                </a:tc>
                <a:tc>
                  <a:txBody>
                    <a:bodyPr/>
                    <a:lstStyle/>
                    <a:p>
                      <a:r>
                        <a:rPr lang="en-US" dirty="0"/>
                        <a:t>catering</a:t>
                      </a:r>
                    </a:p>
                  </a:txBody>
                  <a:tcPr/>
                </a:tc>
                <a:tc>
                  <a:txBody>
                    <a:bodyPr/>
                    <a:lstStyle/>
                    <a:p>
                      <a:r>
                        <a:rPr lang="en-US" dirty="0" err="1"/>
                        <a:t>Saat</a:t>
                      </a:r>
                      <a:r>
                        <a:rPr lang="en-US" dirty="0"/>
                        <a:t> </a:t>
                      </a:r>
                      <a:r>
                        <a:rPr lang="en-US" dirty="0" err="1"/>
                        <a:t>pelanggan</a:t>
                      </a:r>
                      <a:r>
                        <a:rPr lang="en-US" dirty="0"/>
                        <a:t> </a:t>
                      </a:r>
                      <a:r>
                        <a:rPr lang="en-US" dirty="0" err="1"/>
                        <a:t>memesan</a:t>
                      </a:r>
                      <a:endParaRPr lang="en-US" dirty="0"/>
                    </a:p>
                  </a:txBody>
                  <a:tcPr/>
                </a:tc>
                <a:tc>
                  <a:txBody>
                    <a:bodyPr/>
                    <a:lstStyle/>
                    <a:p>
                      <a:r>
                        <a:rPr lang="en-US" dirty="0"/>
                        <a:t>Data </a:t>
                      </a:r>
                      <a:r>
                        <a:rPr lang="en-US" dirty="0" err="1"/>
                        <a:t>pesanan</a:t>
                      </a:r>
                      <a:endParaRPr lang="en-US" dirty="0"/>
                    </a:p>
                  </a:txBody>
                  <a:tcPr/>
                </a:tc>
                <a:extLst>
                  <a:ext uri="{0D108BD9-81ED-4DB2-BD59-A6C34878D82A}">
                    <a16:rowId xmlns:a16="http://schemas.microsoft.com/office/drawing/2014/main" val="3038171370"/>
                  </a:ext>
                </a:extLst>
              </a:tr>
              <a:tr h="370840">
                <a:tc>
                  <a:txBody>
                    <a:bodyPr/>
                    <a:lstStyle/>
                    <a:p>
                      <a:r>
                        <a:rPr lang="en-US" dirty="0"/>
                        <a:t>3</a:t>
                      </a:r>
                    </a:p>
                  </a:txBody>
                  <a:tcPr/>
                </a:tc>
                <a:tc>
                  <a:txBody>
                    <a:bodyPr/>
                    <a:lstStyle/>
                    <a:p>
                      <a:r>
                        <a:rPr lang="en-US" dirty="0" err="1"/>
                        <a:t>Penjadwalan</a:t>
                      </a:r>
                      <a:r>
                        <a:rPr lang="en-US" dirty="0"/>
                        <a:t> </a:t>
                      </a:r>
                      <a:r>
                        <a:rPr lang="en-US" dirty="0" err="1"/>
                        <a:t>pesanan</a:t>
                      </a:r>
                      <a:endParaRPr lang="en-US" dirty="0"/>
                    </a:p>
                  </a:txBody>
                  <a:tcPr/>
                </a:tc>
                <a:tc>
                  <a:txBody>
                    <a:bodyPr/>
                    <a:lstStyle/>
                    <a:p>
                      <a:r>
                        <a:rPr lang="en-US" dirty="0" err="1"/>
                        <a:t>pemilik</a:t>
                      </a:r>
                      <a:endParaRPr lang="en-US" dirty="0"/>
                    </a:p>
                  </a:txBody>
                  <a:tcPr/>
                </a:tc>
                <a:tc>
                  <a:txBody>
                    <a:bodyPr/>
                    <a:lstStyle/>
                    <a:p>
                      <a:r>
                        <a:rPr lang="en-US" dirty="0"/>
                        <a:t>catering</a:t>
                      </a:r>
                    </a:p>
                  </a:txBody>
                  <a:tcPr/>
                </a:tc>
                <a:tc>
                  <a:txBody>
                    <a:bodyPr/>
                    <a:lstStyle/>
                    <a:p>
                      <a:r>
                        <a:rPr lang="en-US" dirty="0" err="1"/>
                        <a:t>Pesanan</a:t>
                      </a:r>
                      <a:r>
                        <a:rPr lang="en-US" baseline="0" dirty="0"/>
                        <a:t> </a:t>
                      </a:r>
                      <a:r>
                        <a:rPr lang="en-US" baseline="0" dirty="0" err="1"/>
                        <a:t>talah</a:t>
                      </a:r>
                      <a:r>
                        <a:rPr lang="en-US" baseline="0" dirty="0"/>
                        <a:t> Deal</a:t>
                      </a:r>
                      <a:endParaRPr lang="en-US" dirty="0"/>
                    </a:p>
                  </a:txBody>
                  <a:tcPr/>
                </a:tc>
                <a:tc>
                  <a:txBody>
                    <a:bodyPr/>
                    <a:lstStyle/>
                    <a:p>
                      <a:r>
                        <a:rPr lang="en-US" dirty="0" err="1"/>
                        <a:t>Jadwal</a:t>
                      </a:r>
                      <a:r>
                        <a:rPr lang="en-US" dirty="0"/>
                        <a:t> </a:t>
                      </a:r>
                      <a:r>
                        <a:rPr lang="en-US" dirty="0" err="1"/>
                        <a:t>selesai</a:t>
                      </a:r>
                      <a:r>
                        <a:rPr lang="en-US" dirty="0"/>
                        <a:t> </a:t>
                      </a:r>
                      <a:r>
                        <a:rPr lang="en-US" dirty="0" err="1"/>
                        <a:t>pemesanan</a:t>
                      </a:r>
                      <a:endParaRPr lang="en-US" dirty="0"/>
                    </a:p>
                  </a:txBody>
                  <a:tcPr/>
                </a:tc>
                <a:extLst>
                  <a:ext uri="{0D108BD9-81ED-4DB2-BD59-A6C34878D82A}">
                    <a16:rowId xmlns:a16="http://schemas.microsoft.com/office/drawing/2014/main" val="3261743862"/>
                  </a:ext>
                </a:extLst>
              </a:tr>
              <a:tr h="370840">
                <a:tc>
                  <a:txBody>
                    <a:bodyPr/>
                    <a:lstStyle/>
                    <a:p>
                      <a:r>
                        <a:rPr lang="en-US" dirty="0"/>
                        <a:t>4</a:t>
                      </a:r>
                    </a:p>
                  </a:txBody>
                  <a:tcPr/>
                </a:tc>
                <a:tc>
                  <a:txBody>
                    <a:bodyPr/>
                    <a:lstStyle/>
                    <a:p>
                      <a:r>
                        <a:rPr lang="en-US" dirty="0" err="1"/>
                        <a:t>Cetak</a:t>
                      </a:r>
                      <a:r>
                        <a:rPr lang="en-US" baseline="0" dirty="0"/>
                        <a:t> </a:t>
                      </a:r>
                      <a:r>
                        <a:rPr lang="en-US" baseline="0" dirty="0" err="1"/>
                        <a:t>bukti</a:t>
                      </a:r>
                      <a:r>
                        <a:rPr lang="en-US" baseline="0" dirty="0"/>
                        <a:t> </a:t>
                      </a:r>
                      <a:r>
                        <a:rPr lang="en-US" baseline="0" dirty="0" err="1"/>
                        <a:t>pembayaran</a:t>
                      </a:r>
                      <a:endParaRPr lang="en-US" dirty="0"/>
                    </a:p>
                  </a:txBody>
                  <a:tcPr/>
                </a:tc>
                <a:tc>
                  <a:txBody>
                    <a:bodyPr/>
                    <a:lstStyle/>
                    <a:p>
                      <a:r>
                        <a:rPr lang="en-US" dirty="0" err="1"/>
                        <a:t>pemilik</a:t>
                      </a:r>
                      <a:endParaRPr lang="en-US" dirty="0"/>
                    </a:p>
                  </a:txBody>
                  <a:tcPr/>
                </a:tc>
                <a:tc>
                  <a:txBody>
                    <a:bodyPr/>
                    <a:lstStyle/>
                    <a:p>
                      <a:r>
                        <a:rPr lang="en-US" dirty="0"/>
                        <a:t>catering</a:t>
                      </a:r>
                    </a:p>
                  </a:txBody>
                  <a:tcPr/>
                </a:tc>
                <a:tc>
                  <a:txBody>
                    <a:bodyPr/>
                    <a:lstStyle/>
                    <a:p>
                      <a:r>
                        <a:rPr lang="en-US" dirty="0" err="1"/>
                        <a:t>Saat</a:t>
                      </a:r>
                      <a:r>
                        <a:rPr lang="en-US" dirty="0"/>
                        <a:t> </a:t>
                      </a:r>
                      <a:r>
                        <a:rPr lang="en-US" dirty="0" err="1"/>
                        <a:t>pelanggan</a:t>
                      </a:r>
                      <a:r>
                        <a:rPr lang="en-US" dirty="0"/>
                        <a:t> </a:t>
                      </a:r>
                      <a:r>
                        <a:rPr lang="en-US" dirty="0" err="1"/>
                        <a:t>telah</a:t>
                      </a:r>
                      <a:r>
                        <a:rPr lang="en-US" dirty="0"/>
                        <a:t> </a:t>
                      </a:r>
                      <a:r>
                        <a:rPr lang="en-US" dirty="0" err="1"/>
                        <a:t>membayar</a:t>
                      </a:r>
                      <a:endParaRPr lang="en-US" dirty="0"/>
                    </a:p>
                  </a:txBody>
                  <a:tcPr/>
                </a:tc>
                <a:tc>
                  <a:txBody>
                    <a:bodyPr/>
                    <a:lstStyle/>
                    <a:p>
                      <a:r>
                        <a:rPr lang="en-US" dirty="0" err="1"/>
                        <a:t>Bukti</a:t>
                      </a:r>
                      <a:r>
                        <a:rPr lang="en-US" dirty="0"/>
                        <a:t> </a:t>
                      </a:r>
                      <a:r>
                        <a:rPr lang="en-US" dirty="0" err="1"/>
                        <a:t>bayar</a:t>
                      </a:r>
                      <a:endParaRPr lang="en-US" dirty="0"/>
                    </a:p>
                  </a:txBody>
                  <a:tcPr/>
                </a:tc>
                <a:extLst>
                  <a:ext uri="{0D108BD9-81ED-4DB2-BD59-A6C34878D82A}">
                    <a16:rowId xmlns:a16="http://schemas.microsoft.com/office/drawing/2014/main" val="69207189"/>
                  </a:ext>
                </a:extLst>
              </a:tr>
              <a:tr h="370840">
                <a:tc>
                  <a:txBody>
                    <a:bodyPr/>
                    <a:lstStyle/>
                    <a:p>
                      <a:r>
                        <a:rPr lang="en-US" dirty="0"/>
                        <a:t>5.</a:t>
                      </a:r>
                    </a:p>
                  </a:txBody>
                  <a:tcPr/>
                </a:tc>
                <a:tc>
                  <a:txBody>
                    <a:bodyPr/>
                    <a:lstStyle/>
                    <a:p>
                      <a:r>
                        <a:rPr lang="en-US" dirty="0" err="1"/>
                        <a:t>Penerimaan</a:t>
                      </a:r>
                      <a:r>
                        <a:rPr lang="en-US" dirty="0"/>
                        <a:t> </a:t>
                      </a:r>
                      <a:r>
                        <a:rPr lang="en-US" dirty="0" err="1"/>
                        <a:t>bukti</a:t>
                      </a:r>
                      <a:r>
                        <a:rPr lang="en-US" dirty="0"/>
                        <a:t> </a:t>
                      </a:r>
                      <a:r>
                        <a:rPr lang="en-US" dirty="0" err="1"/>
                        <a:t>bayar</a:t>
                      </a:r>
                      <a:endParaRPr lang="en-US" dirty="0"/>
                    </a:p>
                  </a:txBody>
                  <a:tcPr/>
                </a:tc>
                <a:tc>
                  <a:txBody>
                    <a:bodyPr/>
                    <a:lstStyle/>
                    <a:p>
                      <a:r>
                        <a:rPr lang="en-US" dirty="0" err="1"/>
                        <a:t>pelanggan</a:t>
                      </a:r>
                      <a:endParaRPr lang="en-US" dirty="0"/>
                    </a:p>
                  </a:txBody>
                  <a:tcPr/>
                </a:tc>
                <a:tc>
                  <a:txBody>
                    <a:bodyPr/>
                    <a:lstStyle/>
                    <a:p>
                      <a:r>
                        <a:rPr lang="en-US" dirty="0"/>
                        <a:t>catering</a:t>
                      </a:r>
                    </a:p>
                  </a:txBody>
                  <a:tcPr/>
                </a:tc>
                <a:tc>
                  <a:txBody>
                    <a:bodyPr/>
                    <a:lstStyle/>
                    <a:p>
                      <a:r>
                        <a:rPr lang="en-US" dirty="0" err="1"/>
                        <a:t>Setelah</a:t>
                      </a:r>
                      <a:r>
                        <a:rPr lang="en-US" dirty="0"/>
                        <a:t> </a:t>
                      </a:r>
                      <a:r>
                        <a:rPr lang="en-US" dirty="0" err="1"/>
                        <a:t>cetak</a:t>
                      </a:r>
                      <a:r>
                        <a:rPr lang="en-US" dirty="0"/>
                        <a:t> </a:t>
                      </a:r>
                      <a:r>
                        <a:rPr lang="en-US" dirty="0" err="1"/>
                        <a:t>bukti</a:t>
                      </a:r>
                      <a:r>
                        <a:rPr lang="en-US" dirty="0"/>
                        <a:t> </a:t>
                      </a:r>
                      <a:r>
                        <a:rPr lang="en-US" dirty="0" err="1"/>
                        <a:t>bayar</a:t>
                      </a:r>
                      <a:endParaRPr lang="en-US" dirty="0"/>
                    </a:p>
                  </a:txBody>
                  <a:tcPr/>
                </a:tc>
                <a:tc>
                  <a:txBody>
                    <a:bodyPr/>
                    <a:lstStyle/>
                    <a:p>
                      <a:r>
                        <a:rPr lang="en-US" dirty="0" err="1"/>
                        <a:t>Bukti</a:t>
                      </a:r>
                      <a:r>
                        <a:rPr lang="en-US" dirty="0"/>
                        <a:t> </a:t>
                      </a:r>
                      <a:r>
                        <a:rPr lang="en-US" dirty="0" err="1"/>
                        <a:t>bayar</a:t>
                      </a:r>
                      <a:endParaRPr lang="en-US" dirty="0"/>
                    </a:p>
                  </a:txBody>
                  <a:tcPr/>
                </a:tc>
                <a:extLst>
                  <a:ext uri="{0D108BD9-81ED-4DB2-BD59-A6C34878D82A}">
                    <a16:rowId xmlns:a16="http://schemas.microsoft.com/office/drawing/2014/main" val="3163248125"/>
                  </a:ext>
                </a:extLst>
              </a:tr>
            </a:tbl>
          </a:graphicData>
        </a:graphic>
      </p:graphicFrame>
      <p:pic>
        <p:nvPicPr>
          <p:cNvPr id="4" name="Picture 3">
            <a:extLst>
              <a:ext uri="{FF2B5EF4-FFF2-40B4-BE49-F238E27FC236}">
                <a16:creationId xmlns:a16="http://schemas.microsoft.com/office/drawing/2014/main" id="{6D349C45-47FA-1849-872A-935713BF8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338" y="585216"/>
            <a:ext cx="1506888" cy="1064844"/>
          </a:xfrm>
          <a:prstGeom prst="rect">
            <a:avLst/>
          </a:prstGeom>
        </p:spPr>
      </p:pic>
    </p:spTree>
    <p:extLst>
      <p:ext uri="{BB962C8B-B14F-4D97-AF65-F5344CB8AC3E}">
        <p14:creationId xmlns:p14="http://schemas.microsoft.com/office/powerpoint/2010/main" val="42499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2286000" y="428626"/>
          <a:ext cx="3124200" cy="6059871"/>
        </p:xfrm>
        <a:graphic>
          <a:graphicData uri="http://schemas.openxmlformats.org/presentationml/2006/ole">
            <mc:AlternateContent xmlns:mc="http://schemas.openxmlformats.org/markup-compatibility/2006">
              <mc:Choice xmlns:v="urn:schemas-microsoft-com:vml" Requires="v">
                <p:oleObj spid="_x0000_s1062" r:id="rId3" imgW="5152901" imgH="9991591" progId="Visio.Drawing.15">
                  <p:embed/>
                </p:oleObj>
              </mc:Choice>
              <mc:Fallback>
                <p:oleObj r:id="rId3" imgW="5152901" imgH="9991591"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8626"/>
                        <a:ext cx="3124200" cy="6059871"/>
                      </a:xfrm>
                      <a:prstGeom prst="rect">
                        <a:avLst/>
                      </a:prstGeom>
                      <a:noFill/>
                    </p:spPr>
                  </p:pic>
                </p:oleObj>
              </mc:Fallback>
            </mc:AlternateContent>
          </a:graphicData>
        </a:graphic>
      </p:graphicFrame>
      <p:sp>
        <p:nvSpPr>
          <p:cNvPr id="6" name="TextBox 5"/>
          <p:cNvSpPr txBox="1"/>
          <p:nvPr/>
        </p:nvSpPr>
        <p:spPr>
          <a:xfrm>
            <a:off x="5791201" y="948267"/>
            <a:ext cx="4191000" cy="3970318"/>
          </a:xfrm>
          <a:prstGeom prst="rect">
            <a:avLst/>
          </a:prstGeom>
          <a:noFill/>
        </p:spPr>
        <p:txBody>
          <a:bodyPr wrap="square" rtlCol="0">
            <a:spAutoFit/>
          </a:bodyPr>
          <a:lstStyle/>
          <a:p>
            <a:r>
              <a:rPr lang="en-US" dirty="0" err="1"/>
              <a:t>Dalam</a:t>
            </a:r>
            <a:r>
              <a:rPr lang="en-US" dirty="0"/>
              <a:t> </a:t>
            </a:r>
            <a:r>
              <a:rPr lang="en-US" dirty="0" err="1"/>
              <a:t>flowmap</a:t>
            </a:r>
            <a:r>
              <a:rPr lang="en-US" dirty="0"/>
              <a:t> </a:t>
            </a:r>
            <a:r>
              <a:rPr lang="en-US" dirty="0" err="1"/>
              <a:t>terlihat</a:t>
            </a:r>
            <a:r>
              <a:rPr lang="en-US" dirty="0"/>
              <a:t> </a:t>
            </a:r>
            <a:r>
              <a:rPr lang="en-US" dirty="0" err="1"/>
              <a:t>bahwa</a:t>
            </a:r>
            <a:r>
              <a:rPr lang="id-ID" dirty="0"/>
              <a:t>.</a:t>
            </a:r>
            <a:endParaRPr lang="en-US" dirty="0"/>
          </a:p>
          <a:p>
            <a:pPr marL="285750" indent="-285750">
              <a:buFont typeface="Arial" pitchFamily="34" charset="0"/>
              <a:buChar char="•"/>
            </a:pPr>
            <a:r>
              <a:rPr lang="id-ID" dirty="0"/>
              <a:t>Pemilik masih menggunakan sebuah buku catatan atau papan tulis yang di tempatkan pada dinding untuk mencatat berbagai pesanan dari pelanggan.</a:t>
            </a:r>
            <a:endParaRPr lang="en-US" dirty="0"/>
          </a:p>
          <a:p>
            <a:pPr marL="285750" indent="-285750">
              <a:buFont typeface="Arial" pitchFamily="34" charset="0"/>
              <a:buChar char="•"/>
            </a:pPr>
            <a:r>
              <a:rPr lang="id-ID" dirty="0"/>
              <a:t>Pemilik terkadang </a:t>
            </a:r>
            <a:r>
              <a:rPr lang="en-US" dirty="0" err="1"/>
              <a:t>harus</a:t>
            </a:r>
            <a:r>
              <a:rPr lang="en-US" dirty="0"/>
              <a:t> </a:t>
            </a:r>
            <a:r>
              <a:rPr lang="id-ID" dirty="0"/>
              <a:t>mengingat pesanan yang sudah masuk dari pelanggan.</a:t>
            </a:r>
            <a:endParaRPr lang="en-US" dirty="0"/>
          </a:p>
          <a:p>
            <a:pPr marL="285750" indent="-285750">
              <a:buFont typeface="Arial" pitchFamily="34" charset="0"/>
              <a:buChar char="•"/>
            </a:pPr>
            <a:r>
              <a:rPr lang="id-ID" dirty="0"/>
              <a:t>Terkadang data atau menu pesanan makanan sering tidak sesuai dengan menu yang sudah di pesan oleh pelanggan.</a:t>
            </a:r>
            <a:endParaRPr lang="en-US" dirty="0"/>
          </a:p>
          <a:p>
            <a:endParaRPr lang="en-US" dirty="0"/>
          </a:p>
        </p:txBody>
      </p:sp>
      <p:sp>
        <p:nvSpPr>
          <p:cNvPr id="7" name="Rectangle 6"/>
          <p:cNvSpPr/>
          <p:nvPr/>
        </p:nvSpPr>
        <p:spPr>
          <a:xfrm>
            <a:off x="5638800" y="545069"/>
            <a:ext cx="4267200" cy="307777"/>
          </a:xfrm>
          <a:prstGeom prst="rect">
            <a:avLst/>
          </a:prstGeom>
        </p:spPr>
        <p:txBody>
          <a:bodyPr wrap="square">
            <a:spAutoFit/>
          </a:bodyPr>
          <a:lstStyle/>
          <a:p>
            <a:r>
              <a:rPr lang="id-ID" sz="1400" b="1" dirty="0"/>
              <a:t>Flowmap Pencatatan Pesanan yang sedang berjalan</a:t>
            </a:r>
            <a:endParaRPr lang="en-US" sz="1400" b="1" dirty="0"/>
          </a:p>
        </p:txBody>
      </p:sp>
    </p:spTree>
    <p:extLst>
      <p:ext uri="{BB962C8B-B14F-4D97-AF65-F5344CB8AC3E}">
        <p14:creationId xmlns:p14="http://schemas.microsoft.com/office/powerpoint/2010/main" val="314676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b="1" dirty="0" err="1"/>
              <a:t>Analisis</a:t>
            </a:r>
            <a:r>
              <a:rPr lang="en-US" sz="3600" b="1" dirty="0"/>
              <a:t> proses </a:t>
            </a:r>
            <a:r>
              <a:rPr lang="en-US" sz="3600" b="1" dirty="0" err="1"/>
              <a:t>terkait</a:t>
            </a:r>
            <a:r>
              <a:rPr lang="en-US" sz="3600" b="1" dirty="0"/>
              <a:t> </a:t>
            </a:r>
            <a:r>
              <a:rPr lang="en-US" sz="3600" b="1" dirty="0" err="1"/>
              <a:t>dengan</a:t>
            </a:r>
            <a:r>
              <a:rPr lang="en-US" sz="3600" b="1" dirty="0"/>
              <a:t> </a:t>
            </a:r>
          </a:p>
          <a:p>
            <a:pPr marL="0" indent="0" algn="ctr">
              <a:buNone/>
            </a:pPr>
            <a:r>
              <a:rPr lang="en-US" sz="3600" b="1" dirty="0" err="1"/>
              <a:t>Sistem</a:t>
            </a:r>
            <a:r>
              <a:rPr lang="en-US" sz="3600" b="1" dirty="0"/>
              <a:t> Yang </a:t>
            </a:r>
            <a:r>
              <a:rPr lang="en-US" sz="3600" b="1" dirty="0" err="1"/>
              <a:t>diusulkan</a:t>
            </a:r>
            <a:endParaRPr lang="en-US" sz="3600" b="1" dirty="0"/>
          </a:p>
        </p:txBody>
      </p:sp>
    </p:spTree>
    <p:extLst>
      <p:ext uri="{BB962C8B-B14F-4D97-AF65-F5344CB8AC3E}">
        <p14:creationId xmlns:p14="http://schemas.microsoft.com/office/powerpoint/2010/main" val="342161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638800"/>
            <a:ext cx="6781800" cy="533400"/>
          </a:xfrm>
        </p:spPr>
        <p:txBody>
          <a:bodyPr>
            <a:normAutofit fontScale="90000"/>
          </a:bodyPr>
          <a:lstStyle/>
          <a:p>
            <a:r>
              <a:rPr lang="en-US" dirty="0"/>
              <a:t>Analysis proses </a:t>
            </a:r>
          </a:p>
        </p:txBody>
      </p:sp>
      <p:graphicFrame>
        <p:nvGraphicFramePr>
          <p:cNvPr id="4" name="Table 3"/>
          <p:cNvGraphicFramePr>
            <a:graphicFrameLocks noGrp="1"/>
          </p:cNvGraphicFramePr>
          <p:nvPr>
            <p:extLst>
              <p:ext uri="{D42A27DB-BD31-4B8C-83A1-F6EECF244321}">
                <p14:modId xmlns:p14="http://schemas.microsoft.com/office/powerpoint/2010/main" val="265995405"/>
              </p:ext>
            </p:extLst>
          </p:nvPr>
        </p:nvGraphicFramePr>
        <p:xfrm>
          <a:off x="2285999" y="297943"/>
          <a:ext cx="8001002" cy="9493285"/>
        </p:xfrm>
        <a:graphic>
          <a:graphicData uri="http://schemas.openxmlformats.org/drawingml/2006/table">
            <a:tbl>
              <a:tblPr firstRow="1" firstCol="1" bandRow="1">
                <a:tableStyleId>{5C22544A-7EE6-4342-B048-85BDC9FD1C3A}</a:tableStyleId>
              </a:tblPr>
              <a:tblGrid>
                <a:gridCol w="643123">
                  <a:extLst>
                    <a:ext uri="{9D8B030D-6E8A-4147-A177-3AD203B41FA5}">
                      <a16:colId xmlns:a16="http://schemas.microsoft.com/office/drawing/2014/main" val="20000"/>
                    </a:ext>
                  </a:extLst>
                </a:gridCol>
                <a:gridCol w="1839470">
                  <a:extLst>
                    <a:ext uri="{9D8B030D-6E8A-4147-A177-3AD203B41FA5}">
                      <a16:colId xmlns:a16="http://schemas.microsoft.com/office/drawing/2014/main" val="20001"/>
                    </a:ext>
                  </a:extLst>
                </a:gridCol>
                <a:gridCol w="1839470">
                  <a:extLst>
                    <a:ext uri="{9D8B030D-6E8A-4147-A177-3AD203B41FA5}">
                      <a16:colId xmlns:a16="http://schemas.microsoft.com/office/drawing/2014/main" val="20002"/>
                    </a:ext>
                  </a:extLst>
                </a:gridCol>
                <a:gridCol w="3678939">
                  <a:extLst>
                    <a:ext uri="{9D8B030D-6E8A-4147-A177-3AD203B41FA5}">
                      <a16:colId xmlns:a16="http://schemas.microsoft.com/office/drawing/2014/main" val="20003"/>
                    </a:ext>
                  </a:extLst>
                </a:gridCol>
              </a:tblGrid>
              <a:tr h="257461">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dirty="0">
                          <a:effectLst/>
                        </a:rPr>
                        <a:t>Proses yang </a:t>
                      </a:r>
                      <a:r>
                        <a:rPr lang="en-US" sz="1400" dirty="0" err="1">
                          <a:effectLst/>
                        </a:rPr>
                        <a:t>berjalan</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dirty="0" err="1">
                          <a:effectLst/>
                          <a:latin typeface="Calibri"/>
                          <a:ea typeface="Calibri"/>
                          <a:cs typeface="Arial"/>
                        </a:rPr>
                        <a:t>kekurangan</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Proses yang diusulkan</a:t>
                      </a:r>
                      <a:endParaRPr lang="en-US" sz="1400">
                        <a:effectLst/>
                        <a:latin typeface="Calibri"/>
                        <a:ea typeface="Calibri"/>
                        <a:cs typeface="Arial"/>
                      </a:endParaRPr>
                    </a:p>
                  </a:txBody>
                  <a:tcPr marL="41892" marR="41892" marT="0" marB="0"/>
                </a:tc>
                <a:extLst>
                  <a:ext uri="{0D108BD9-81ED-4DB2-BD59-A6C34878D82A}">
                    <a16:rowId xmlns:a16="http://schemas.microsoft.com/office/drawing/2014/main" val="10000"/>
                  </a:ext>
                </a:extLst>
              </a:tr>
              <a:tr h="1802225">
                <a:tc>
                  <a:txBody>
                    <a:bodyPr/>
                    <a:lstStyle/>
                    <a:p>
                      <a:pPr marL="0" marR="0">
                        <a:lnSpc>
                          <a:spcPct val="115000"/>
                        </a:lnSpc>
                        <a:spcBef>
                          <a:spcPts val="0"/>
                        </a:spcBef>
                        <a:spcAft>
                          <a:spcPts val="0"/>
                        </a:spcAft>
                      </a:pPr>
                      <a:r>
                        <a:rPr lang="en-US" sz="1400" dirty="0">
                          <a:effectLst/>
                        </a:rPr>
                        <a:t>1</a:t>
                      </a:r>
                      <a:endParaRPr lang="en-US" sz="1400" dirty="0">
                        <a:effectLst/>
                        <a:latin typeface="Calibri"/>
                        <a:ea typeface="Calibri"/>
                        <a:cs typeface="Arial"/>
                      </a:endParaRPr>
                    </a:p>
                  </a:txBody>
                  <a:tcPr marL="41892" marR="41892" marT="0" marB="0"/>
                </a:tc>
                <a:tc>
                  <a:txBody>
                    <a:bodyPr/>
                    <a:lstStyle/>
                    <a:p>
                      <a:r>
                        <a:rPr lang="en-US" dirty="0" err="1"/>
                        <a:t>Pemesanan</a:t>
                      </a:r>
                      <a:r>
                        <a:rPr lang="en-US" baseline="0" dirty="0"/>
                        <a:t> </a:t>
                      </a:r>
                      <a:r>
                        <a:rPr lang="en-US" baseline="0" dirty="0" err="1"/>
                        <a:t>makanan</a:t>
                      </a:r>
                      <a:endParaRPr lang="en-US" dirty="0"/>
                    </a:p>
                  </a:txBody>
                  <a:tcPr marL="41892" marR="41892" marT="0" marB="0"/>
                </a:tc>
                <a:tc>
                  <a:txBody>
                    <a:bodyPr/>
                    <a:lstStyle/>
                    <a:p>
                      <a:pPr marL="0" marR="0">
                        <a:lnSpc>
                          <a:spcPct val="115000"/>
                        </a:lnSpc>
                        <a:spcBef>
                          <a:spcPts val="0"/>
                        </a:spcBef>
                        <a:spcAft>
                          <a:spcPts val="0"/>
                        </a:spcAft>
                      </a:pPr>
                      <a:r>
                        <a:rPr lang="id-ID" sz="1400" dirty="0">
                          <a:effectLst/>
                        </a:rPr>
                        <a:t>Terkadang data atau menu pesanan makanan sering tidak sesuai dengan menu yang sudah di pesan oleh pelanggan.</a:t>
                      </a:r>
                      <a:endParaRPr lang="en-US" sz="1400" dirty="0">
                        <a:effectLst/>
                      </a:endParaRP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dirty="0">
                          <a:effectLst/>
                        </a:rPr>
                        <a:t>pelanggan mendapatkan akses login atau masuk ke aplikasi dari pemilik, dapat melakukan pesanan makanan melalui aplikasi, pelanggan dapat melihat status pesanan yang dikerjakan oleh pemilik, pemesanan dilakukan oleh pelanggan bisa melalui sms dan akan tersimpan ke dalam database.</a:t>
                      </a:r>
                      <a:endParaRPr lang="en-US" sz="1400" dirty="0">
                        <a:effectLst/>
                        <a:latin typeface="Calibri"/>
                        <a:ea typeface="Calibri"/>
                        <a:cs typeface="Arial"/>
                      </a:endParaRPr>
                    </a:p>
                  </a:txBody>
                  <a:tcPr marL="41892" marR="41892" marT="0" marB="0"/>
                </a:tc>
                <a:extLst>
                  <a:ext uri="{0D108BD9-81ED-4DB2-BD59-A6C34878D82A}">
                    <a16:rowId xmlns:a16="http://schemas.microsoft.com/office/drawing/2014/main" val="10001"/>
                  </a:ext>
                </a:extLst>
              </a:tr>
              <a:tr h="772382">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Arial"/>
                      </a:endParaRPr>
                    </a:p>
                  </a:txBody>
                  <a:tcPr marL="41892" marR="41892" marT="0" marB="0"/>
                </a:tc>
                <a:tc>
                  <a:txBody>
                    <a:bodyPr/>
                    <a:lstStyle/>
                    <a:p>
                      <a:r>
                        <a:rPr lang="en-US" dirty="0" err="1"/>
                        <a:t>Pemesanan</a:t>
                      </a:r>
                      <a:r>
                        <a:rPr lang="en-US" dirty="0"/>
                        <a:t> </a:t>
                      </a:r>
                      <a:r>
                        <a:rPr lang="en-US" dirty="0" err="1"/>
                        <a:t>Makanan</a:t>
                      </a:r>
                      <a:endParaRPr lang="en-US" dirty="0"/>
                    </a:p>
                  </a:txBody>
                  <a:tcPr marL="41892" marR="41892" marT="0" marB="0"/>
                </a:tc>
                <a:tc>
                  <a:txBody>
                    <a:bodyPr/>
                    <a:lstStyle/>
                    <a:p>
                      <a:pPr marL="0" marR="0">
                        <a:lnSpc>
                          <a:spcPct val="115000"/>
                        </a:lnSpc>
                        <a:spcBef>
                          <a:spcPts val="0"/>
                        </a:spcBef>
                        <a:spcAft>
                          <a:spcPts val="0"/>
                        </a:spcAft>
                      </a:pPr>
                      <a:r>
                        <a:rPr lang="id-ID" sz="1400" dirty="0">
                          <a:effectLst/>
                        </a:rPr>
                        <a:t>Pemilik terkadang </a:t>
                      </a:r>
                      <a:r>
                        <a:rPr lang="en-US" sz="1400" dirty="0" err="1">
                          <a:effectLst/>
                        </a:rPr>
                        <a:t>harus</a:t>
                      </a:r>
                      <a:r>
                        <a:rPr lang="en-US" sz="1400" dirty="0">
                          <a:effectLst/>
                        </a:rPr>
                        <a:t> </a:t>
                      </a:r>
                      <a:r>
                        <a:rPr lang="id-ID" sz="1400" dirty="0">
                          <a:effectLst/>
                        </a:rPr>
                        <a:t>mengingat pesanan yang sudah masuk dari pelanggan.</a:t>
                      </a:r>
                      <a:endParaRPr lang="en-US" sz="1400" dirty="0">
                        <a:effectLst/>
                      </a:endParaRPr>
                    </a:p>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Di sisi pemilik akan mendapatkan notifikasi di device android jika ada pesanan baru yang telah di pesan oleh pelanggan</a:t>
                      </a:r>
                      <a:endParaRPr lang="en-US" sz="1400">
                        <a:effectLst/>
                        <a:latin typeface="Calibri"/>
                        <a:ea typeface="Calibri"/>
                        <a:cs typeface="Arial"/>
                      </a:endParaRPr>
                    </a:p>
                  </a:txBody>
                  <a:tcPr marL="41892" marR="41892" marT="0" marB="0"/>
                </a:tc>
                <a:extLst>
                  <a:ext uri="{0D108BD9-81ED-4DB2-BD59-A6C34878D82A}">
                    <a16:rowId xmlns:a16="http://schemas.microsoft.com/office/drawing/2014/main" val="10002"/>
                  </a:ext>
                </a:extLst>
              </a:tr>
              <a:tr h="1029843">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Arial"/>
                      </a:endParaRPr>
                    </a:p>
                  </a:txBody>
                  <a:tcPr marL="41892" marR="4189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Pemesanan</a:t>
                      </a:r>
                      <a:r>
                        <a:rPr lang="en-US" baseline="0" dirty="0"/>
                        <a:t> </a:t>
                      </a:r>
                      <a:r>
                        <a:rPr lang="en-US" baseline="0" dirty="0" err="1"/>
                        <a:t>makanan</a:t>
                      </a:r>
                      <a:endParaRPr lang="en-US" dirty="0"/>
                    </a:p>
                    <a:p>
                      <a:endParaRPr lang="en-US" dirty="0"/>
                    </a:p>
                  </a:txBody>
                  <a:tcPr marL="41892" marR="41892" marT="0" marB="0"/>
                </a:tc>
                <a:tc>
                  <a:txBody>
                    <a:bodyPr/>
                    <a:lstStyle/>
                    <a:p>
                      <a:pPr marL="0" marR="0">
                        <a:lnSpc>
                          <a:spcPct val="115000"/>
                        </a:lnSpc>
                        <a:spcBef>
                          <a:spcPts val="0"/>
                        </a:spcBef>
                        <a:spcAft>
                          <a:spcPts val="0"/>
                        </a:spcAft>
                      </a:pPr>
                      <a:r>
                        <a:rPr lang="id-ID" sz="1400" dirty="0">
                          <a:effectLst/>
                        </a:rPr>
                        <a:t>Pemilik masih menggunakan sebuah buku catatan atau papan tulis yang di tempatkan pada dinding untuk mencatat berbagai pesanan dari pelanggan.</a:t>
                      </a:r>
                      <a:endParaRPr lang="en-US" sz="1400" dirty="0">
                        <a:effectLst/>
                      </a:endParaRPr>
                    </a:p>
                    <a:p>
                      <a:pPr marL="0" marR="0">
                        <a:lnSpc>
                          <a:spcPct val="115000"/>
                        </a:lnSpc>
                        <a:spcBef>
                          <a:spcPts val="0"/>
                        </a:spcBef>
                        <a:spcAft>
                          <a:spcPts val="0"/>
                        </a:spcAft>
                      </a:pPr>
                      <a:r>
                        <a:rPr lang="id-ID" sz="1400" dirty="0">
                          <a:effectLst/>
                        </a:rPr>
                        <a:t> </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dirty="0">
                          <a:effectLst/>
                        </a:rPr>
                        <a:t>Dan jika ada pelanggan yang datang langsung ke tempat, maka pemilik akan mencatat pesanan tersebut melalui aplikasi yang digunakan oleh pemilik.</a:t>
                      </a:r>
                      <a:endParaRPr lang="en-US" sz="1400" dirty="0">
                        <a:effectLst/>
                        <a:latin typeface="Calibri"/>
                        <a:ea typeface="Calibri"/>
                        <a:cs typeface="Arial"/>
                      </a:endParaRPr>
                    </a:p>
                  </a:txBody>
                  <a:tcPr marL="41892" marR="41892" marT="0" marB="0"/>
                </a:tc>
                <a:extLst>
                  <a:ext uri="{0D108BD9-81ED-4DB2-BD59-A6C34878D82A}">
                    <a16:rowId xmlns:a16="http://schemas.microsoft.com/office/drawing/2014/main" val="10003"/>
                  </a:ext>
                </a:extLst>
              </a:tr>
              <a:tr h="772382">
                <a:tc>
                  <a:txBody>
                    <a:bodyPr/>
                    <a:lstStyle/>
                    <a:p>
                      <a:pPr marL="0" marR="0">
                        <a:lnSpc>
                          <a:spcPct val="115000"/>
                        </a:lnSpc>
                        <a:spcBef>
                          <a:spcPts val="0"/>
                        </a:spcBef>
                        <a:spcAft>
                          <a:spcPts val="0"/>
                        </a:spcAft>
                      </a:pPr>
                      <a:r>
                        <a:rPr lang="en-US" sz="1400">
                          <a:effectLst/>
                        </a:rPr>
                        <a:t>4</a:t>
                      </a:r>
                      <a:endParaRPr lang="en-US" sz="1400">
                        <a:effectLst/>
                        <a:latin typeface="Calibri"/>
                        <a:ea typeface="Calibri"/>
                        <a:cs typeface="Arial"/>
                      </a:endParaRPr>
                    </a:p>
                  </a:txBody>
                  <a:tcPr marL="41892" marR="4189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Pemesanan</a:t>
                      </a:r>
                      <a:r>
                        <a:rPr lang="en-US" baseline="0" dirty="0"/>
                        <a:t> </a:t>
                      </a:r>
                      <a:r>
                        <a:rPr lang="en-US" baseline="0" dirty="0" err="1"/>
                        <a:t>makanan</a:t>
                      </a:r>
                      <a:endParaRPr lang="en-US" dirty="0"/>
                    </a:p>
                    <a:p>
                      <a:endParaRPr lang="en-US" dirty="0"/>
                    </a:p>
                  </a:txBody>
                  <a:tcPr marL="41892" marR="41892" marT="0" marB="0"/>
                </a:tc>
                <a:tc>
                  <a:txBody>
                    <a:bodyPr/>
                    <a:lstStyle/>
                    <a:p>
                      <a:pPr marL="0" marR="0">
                        <a:lnSpc>
                          <a:spcPct val="115000"/>
                        </a:lnSpc>
                        <a:spcBef>
                          <a:spcPts val="0"/>
                        </a:spcBef>
                        <a:spcAft>
                          <a:spcPts val="0"/>
                        </a:spcAft>
                      </a:pPr>
                      <a:r>
                        <a:rPr lang="en-US" sz="1400" dirty="0" err="1">
                          <a:effectLst/>
                        </a:rPr>
                        <a:t>Pemilik</a:t>
                      </a:r>
                      <a:r>
                        <a:rPr lang="en-US" sz="1400" dirty="0">
                          <a:effectLst/>
                        </a:rPr>
                        <a:t> </a:t>
                      </a:r>
                      <a:r>
                        <a:rPr lang="en-US" sz="1400" dirty="0" err="1">
                          <a:effectLst/>
                        </a:rPr>
                        <a:t>masih</a:t>
                      </a:r>
                      <a:r>
                        <a:rPr lang="en-US" sz="1400" dirty="0">
                          <a:effectLst/>
                        </a:rPr>
                        <a:t> </a:t>
                      </a:r>
                      <a:r>
                        <a:rPr lang="en-US" sz="1400" dirty="0" err="1">
                          <a:effectLst/>
                        </a:rPr>
                        <a:t>mengandalkan</a:t>
                      </a:r>
                      <a:r>
                        <a:rPr lang="en-US" sz="1400" dirty="0">
                          <a:effectLst/>
                        </a:rPr>
                        <a:t> </a:t>
                      </a:r>
                      <a:r>
                        <a:rPr lang="en-US" sz="1400" dirty="0" err="1">
                          <a:effectLst/>
                        </a:rPr>
                        <a:t>catatan</a:t>
                      </a:r>
                      <a:r>
                        <a:rPr lang="en-US" sz="1400" dirty="0">
                          <a:effectLst/>
                        </a:rPr>
                        <a:t> manual </a:t>
                      </a:r>
                      <a:r>
                        <a:rPr lang="en-US" sz="1400" dirty="0" err="1">
                          <a:effectLst/>
                        </a:rPr>
                        <a:t>pesanan</a:t>
                      </a:r>
                      <a:r>
                        <a:rPr lang="en-US" sz="1400" dirty="0">
                          <a:effectLst/>
                        </a:rPr>
                        <a:t>, </a:t>
                      </a:r>
                      <a:r>
                        <a:rPr lang="en-US" sz="1400" dirty="0" err="1">
                          <a:effectLst/>
                        </a:rPr>
                        <a:t>terkadang</a:t>
                      </a:r>
                      <a:r>
                        <a:rPr lang="en-US" sz="1400" dirty="0">
                          <a:effectLst/>
                        </a:rPr>
                        <a:t> </a:t>
                      </a:r>
                      <a:r>
                        <a:rPr lang="en-US" sz="1400" dirty="0" err="1">
                          <a:effectLst/>
                        </a:rPr>
                        <a:t>lupa</a:t>
                      </a:r>
                      <a:r>
                        <a:rPr lang="en-US" sz="1400" dirty="0">
                          <a:effectLst/>
                        </a:rPr>
                        <a:t> </a:t>
                      </a:r>
                      <a:r>
                        <a:rPr lang="en-US" sz="1400" dirty="0" err="1">
                          <a:effectLst/>
                        </a:rPr>
                        <a:t>dengan</a:t>
                      </a:r>
                      <a:r>
                        <a:rPr lang="en-US" sz="1400" dirty="0">
                          <a:effectLst/>
                        </a:rPr>
                        <a:t> </a:t>
                      </a:r>
                      <a:r>
                        <a:rPr lang="en-US" sz="1400" dirty="0" err="1">
                          <a:effectLst/>
                        </a:rPr>
                        <a:t>pesanan</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Pemilik dapat memberikan sebuah struk bukti pesanan yang di hasilkan ketika mencatat pesanan dari pelanggan</a:t>
                      </a:r>
                      <a:endParaRPr lang="en-US" sz="1400">
                        <a:effectLst/>
                        <a:latin typeface="Calibri"/>
                        <a:ea typeface="Calibri"/>
                        <a:cs typeface="Arial"/>
                      </a:endParaRPr>
                    </a:p>
                  </a:txBody>
                  <a:tcPr marL="41892" marR="41892" marT="0" marB="0"/>
                </a:tc>
                <a:extLst>
                  <a:ext uri="{0D108BD9-81ED-4DB2-BD59-A6C34878D82A}">
                    <a16:rowId xmlns:a16="http://schemas.microsoft.com/office/drawing/2014/main" val="10004"/>
                  </a:ext>
                </a:extLst>
              </a:tr>
              <a:tr h="772382">
                <a:tc>
                  <a:txBody>
                    <a:bodyPr/>
                    <a:lstStyle/>
                    <a:p>
                      <a:pPr marL="0" marR="0">
                        <a:lnSpc>
                          <a:spcPct val="115000"/>
                        </a:lnSpc>
                        <a:spcBef>
                          <a:spcPts val="0"/>
                        </a:spcBef>
                        <a:spcAft>
                          <a:spcPts val="0"/>
                        </a:spcAft>
                      </a:pPr>
                      <a:r>
                        <a:rPr lang="en-US" sz="1400">
                          <a:effectLst/>
                        </a:rPr>
                        <a:t>5</a:t>
                      </a:r>
                      <a:endParaRPr lang="en-US" sz="1400">
                        <a:effectLst/>
                        <a:latin typeface="Calibri"/>
                        <a:ea typeface="Calibri"/>
                        <a:cs typeface="Arial"/>
                      </a:endParaRPr>
                    </a:p>
                  </a:txBody>
                  <a:tcPr marL="41892" marR="4189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Pemesanan</a:t>
                      </a:r>
                      <a:r>
                        <a:rPr lang="en-US" baseline="0" dirty="0"/>
                        <a:t> </a:t>
                      </a:r>
                      <a:r>
                        <a:rPr lang="en-US" baseline="0" dirty="0" err="1"/>
                        <a:t>makanan</a:t>
                      </a:r>
                      <a:endParaRPr lang="en-US" dirty="0"/>
                    </a:p>
                    <a:p>
                      <a:endParaRPr lang="en-US" dirty="0"/>
                    </a:p>
                  </a:txBody>
                  <a:tcPr marL="41892" marR="41892" marT="0" marB="0"/>
                </a:tc>
                <a:tc>
                  <a:txBody>
                    <a:bodyPr/>
                    <a:lstStyle/>
                    <a:p>
                      <a:pPr marL="0" marR="0">
                        <a:lnSpc>
                          <a:spcPct val="115000"/>
                        </a:lnSpc>
                        <a:spcBef>
                          <a:spcPts val="0"/>
                        </a:spcBef>
                        <a:spcAft>
                          <a:spcPts val="0"/>
                        </a:spcAft>
                      </a:pPr>
                      <a:r>
                        <a:rPr lang="en-US" sz="1400" dirty="0" err="1">
                          <a:effectLst/>
                        </a:rPr>
                        <a:t>Pelanggan</a:t>
                      </a:r>
                      <a:r>
                        <a:rPr lang="en-US" sz="1400" dirty="0">
                          <a:effectLst/>
                        </a:rPr>
                        <a:t> </a:t>
                      </a:r>
                      <a:r>
                        <a:rPr lang="en-US" sz="1400" dirty="0" err="1">
                          <a:effectLst/>
                        </a:rPr>
                        <a:t>tidak</a:t>
                      </a:r>
                      <a:r>
                        <a:rPr lang="en-US" sz="1400" dirty="0">
                          <a:effectLst/>
                        </a:rPr>
                        <a:t> </a:t>
                      </a:r>
                      <a:r>
                        <a:rPr lang="en-US" sz="1400" dirty="0" err="1">
                          <a:effectLst/>
                        </a:rPr>
                        <a:t>dapat</a:t>
                      </a:r>
                      <a:r>
                        <a:rPr lang="en-US" sz="1400" dirty="0">
                          <a:effectLst/>
                        </a:rPr>
                        <a:t> </a:t>
                      </a:r>
                      <a:r>
                        <a:rPr lang="en-US" sz="1400" dirty="0" err="1">
                          <a:effectLst/>
                        </a:rPr>
                        <a:t>melihat</a:t>
                      </a:r>
                      <a:r>
                        <a:rPr lang="en-US" sz="1400" dirty="0">
                          <a:effectLst/>
                        </a:rPr>
                        <a:t>/</a:t>
                      </a:r>
                      <a:r>
                        <a:rPr lang="en-US" sz="1400" dirty="0" err="1">
                          <a:effectLst/>
                        </a:rPr>
                        <a:t>memonitor</a:t>
                      </a:r>
                      <a:r>
                        <a:rPr lang="en-US" sz="1400" dirty="0">
                          <a:effectLst/>
                        </a:rPr>
                        <a:t> </a:t>
                      </a:r>
                      <a:r>
                        <a:rPr lang="en-US" sz="1400" dirty="0" err="1">
                          <a:effectLst/>
                        </a:rPr>
                        <a:t>pesanan</a:t>
                      </a:r>
                      <a:r>
                        <a:rPr lang="en-US" sz="1400" dirty="0">
                          <a:effectLst/>
                        </a:rPr>
                        <a:t> yang </a:t>
                      </a:r>
                      <a:r>
                        <a:rPr lang="en-US" sz="1400" dirty="0" err="1">
                          <a:effectLst/>
                        </a:rPr>
                        <a:t>sedang</a:t>
                      </a:r>
                      <a:r>
                        <a:rPr lang="en-US" sz="1400" dirty="0">
                          <a:effectLst/>
                        </a:rPr>
                        <a:t> </a:t>
                      </a:r>
                      <a:r>
                        <a:rPr lang="en-US" sz="1400" dirty="0" err="1">
                          <a:effectLst/>
                        </a:rPr>
                        <a:t>dikerjakan</a:t>
                      </a:r>
                      <a:endParaRPr lang="en-US" sz="1400" dirty="0">
                        <a:effectLst/>
                      </a:endParaRPr>
                    </a:p>
                    <a:p>
                      <a:pPr marL="0" marR="0">
                        <a:lnSpc>
                          <a:spcPct val="115000"/>
                        </a:lnSpc>
                        <a:spcBef>
                          <a:spcPts val="0"/>
                        </a:spcBef>
                        <a:spcAft>
                          <a:spcPts val="0"/>
                        </a:spcAft>
                      </a:pPr>
                      <a:r>
                        <a:rPr lang="id-ID" sz="1400" dirty="0">
                          <a:effectLst/>
                        </a:rPr>
                        <a:t> </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a:t>
                      </a:r>
                      <a:r>
                        <a:rPr lang="id-ID" sz="1400">
                          <a:effectLst/>
                        </a:rPr>
                        <a:t>emilik dapat memasukkan proses kegiatan pembuatan pesanan kepada pelanggan melalui aplikasi.</a:t>
                      </a:r>
                      <a:endParaRPr lang="en-US" sz="1400">
                        <a:effectLst/>
                        <a:latin typeface="Calibri"/>
                        <a:ea typeface="Calibri"/>
                        <a:cs typeface="Arial"/>
                      </a:endParaRPr>
                    </a:p>
                  </a:txBody>
                  <a:tcPr marL="41892" marR="41892" marT="0" marB="0"/>
                </a:tc>
                <a:extLst>
                  <a:ext uri="{0D108BD9-81ED-4DB2-BD59-A6C34878D82A}">
                    <a16:rowId xmlns:a16="http://schemas.microsoft.com/office/drawing/2014/main" val="10005"/>
                  </a:ext>
                </a:extLst>
              </a:tr>
              <a:tr h="772382">
                <a:tc>
                  <a:txBody>
                    <a:bodyPr/>
                    <a:lstStyle/>
                    <a:p>
                      <a:pPr marL="0" marR="0">
                        <a:lnSpc>
                          <a:spcPct val="115000"/>
                        </a:lnSpc>
                        <a:spcBef>
                          <a:spcPts val="0"/>
                        </a:spcBef>
                        <a:spcAft>
                          <a:spcPts val="0"/>
                        </a:spcAft>
                      </a:pPr>
                      <a:r>
                        <a:rPr lang="en-US" sz="1400">
                          <a:effectLst/>
                        </a:rPr>
                        <a:t>6</a:t>
                      </a:r>
                      <a:endParaRPr lang="en-US" sz="1400">
                        <a:effectLst/>
                        <a:latin typeface="Calibri"/>
                        <a:ea typeface="Calibri"/>
                        <a:cs typeface="Arial"/>
                      </a:endParaRPr>
                    </a:p>
                  </a:txBody>
                  <a:tcPr marL="41892" marR="4189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Pemesanan</a:t>
                      </a:r>
                      <a:r>
                        <a:rPr lang="en-US" baseline="0" dirty="0"/>
                        <a:t> </a:t>
                      </a:r>
                      <a:r>
                        <a:rPr lang="en-US" baseline="0" dirty="0" err="1"/>
                        <a:t>makanan</a:t>
                      </a:r>
                      <a:endParaRPr lang="en-US" dirty="0"/>
                    </a:p>
                    <a:p>
                      <a:endParaRPr lang="en-US" dirty="0"/>
                    </a:p>
                  </a:txBody>
                  <a:tcPr marL="41892" marR="41892" marT="0" marB="0"/>
                </a:tc>
                <a:tc>
                  <a:txBody>
                    <a:bodyPr/>
                    <a:lstStyle/>
                    <a:p>
                      <a:pPr marL="0" marR="0">
                        <a:lnSpc>
                          <a:spcPct val="115000"/>
                        </a:lnSpc>
                        <a:spcBef>
                          <a:spcPts val="0"/>
                        </a:spcBef>
                        <a:spcAft>
                          <a:spcPts val="0"/>
                        </a:spcAft>
                      </a:pPr>
                      <a:r>
                        <a:rPr lang="en-US" sz="1400" dirty="0" err="1">
                          <a:effectLst/>
                        </a:rPr>
                        <a:t>Pemilik</a:t>
                      </a:r>
                      <a:r>
                        <a:rPr lang="en-US" sz="1400" dirty="0">
                          <a:effectLst/>
                        </a:rPr>
                        <a:t> </a:t>
                      </a:r>
                      <a:r>
                        <a:rPr lang="en-US" sz="1400" dirty="0" err="1">
                          <a:effectLst/>
                        </a:rPr>
                        <a:t>harus</a:t>
                      </a:r>
                      <a:r>
                        <a:rPr lang="en-US" sz="1400" dirty="0">
                          <a:effectLst/>
                        </a:rPr>
                        <a:t> </a:t>
                      </a:r>
                      <a:r>
                        <a:rPr lang="en-US" sz="1400" dirty="0" err="1">
                          <a:effectLst/>
                        </a:rPr>
                        <a:t>menanyakan</a:t>
                      </a:r>
                      <a:r>
                        <a:rPr lang="en-US" sz="1400" dirty="0">
                          <a:effectLst/>
                        </a:rPr>
                        <a:t> </a:t>
                      </a:r>
                      <a:r>
                        <a:rPr lang="en-US" sz="1400" dirty="0" err="1">
                          <a:effectLst/>
                        </a:rPr>
                        <a:t>kembali</a:t>
                      </a:r>
                      <a:r>
                        <a:rPr lang="en-US" sz="1400" dirty="0">
                          <a:effectLst/>
                        </a:rPr>
                        <a:t> </a:t>
                      </a:r>
                      <a:r>
                        <a:rPr lang="en-US" sz="1400" dirty="0" err="1">
                          <a:effectLst/>
                        </a:rPr>
                        <a:t>pada</a:t>
                      </a:r>
                      <a:r>
                        <a:rPr lang="en-US" sz="1400" dirty="0">
                          <a:effectLst/>
                        </a:rPr>
                        <a:t> </a:t>
                      </a:r>
                      <a:r>
                        <a:rPr lang="en-US" sz="1400" dirty="0" err="1">
                          <a:effectLst/>
                        </a:rPr>
                        <a:t>pelanggan</a:t>
                      </a:r>
                      <a:r>
                        <a:rPr lang="en-US" sz="1400" dirty="0">
                          <a:effectLst/>
                        </a:rPr>
                        <a:t> </a:t>
                      </a:r>
                      <a:r>
                        <a:rPr lang="en-US" sz="1400" dirty="0" err="1">
                          <a:effectLst/>
                        </a:rPr>
                        <a:t>apabila</a:t>
                      </a:r>
                      <a:r>
                        <a:rPr lang="en-US" sz="1400" dirty="0">
                          <a:effectLst/>
                        </a:rPr>
                        <a:t> </a:t>
                      </a:r>
                      <a:r>
                        <a:rPr lang="en-US" sz="1400" dirty="0" err="1">
                          <a:effectLst/>
                        </a:rPr>
                        <a:t>terdapat</a:t>
                      </a:r>
                      <a:r>
                        <a:rPr lang="en-US" sz="1400" dirty="0">
                          <a:effectLst/>
                        </a:rPr>
                        <a:t> </a:t>
                      </a:r>
                      <a:r>
                        <a:rPr lang="en-US" sz="1400" dirty="0" err="1">
                          <a:effectLst/>
                        </a:rPr>
                        <a:t>pesanan</a:t>
                      </a:r>
                      <a:r>
                        <a:rPr lang="en-US" sz="1400" dirty="0">
                          <a:effectLst/>
                        </a:rPr>
                        <a:t> yang </a:t>
                      </a:r>
                      <a:r>
                        <a:rPr lang="en-US" sz="1400" dirty="0" err="1">
                          <a:effectLst/>
                        </a:rPr>
                        <a:t>lupa</a:t>
                      </a:r>
                      <a:endParaRPr lang="en-US" sz="1400" dirty="0">
                        <a:effectLst/>
                      </a:endParaRPr>
                    </a:p>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dirty="0">
                          <a:effectLst/>
                        </a:rPr>
                        <a:t>Pemilik akan memberikan hak akses untuk login atau masuk ke aplikasi kepada pelanggan tertentu melalui sms gateway.</a:t>
                      </a:r>
                      <a:endParaRPr lang="en-US" sz="1400" dirty="0">
                        <a:effectLst/>
                        <a:latin typeface="Calibri"/>
                        <a:ea typeface="Calibri"/>
                        <a:cs typeface="Arial"/>
                      </a:endParaRPr>
                    </a:p>
                  </a:txBody>
                  <a:tcPr marL="41892" marR="41892"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3043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923" y="1227909"/>
            <a:ext cx="9720073" cy="4023360"/>
          </a:xfrm>
        </p:spPr>
        <p:txBody>
          <a:bodyPr>
            <a:normAutofit/>
          </a:bodyPr>
          <a:lstStyle/>
          <a:p>
            <a:pPr marL="0" indent="0" algn="ctr">
              <a:buNone/>
            </a:pPr>
            <a:r>
              <a:rPr lang="en-US" sz="6000" dirty="0" err="1"/>
              <a:t>Gambaran</a:t>
            </a:r>
            <a:r>
              <a:rPr lang="en-US" sz="6000" dirty="0"/>
              <a:t> System yang </a:t>
            </a:r>
            <a:r>
              <a:rPr lang="en-US" sz="6000" dirty="0" err="1"/>
              <a:t>diusulkan</a:t>
            </a:r>
            <a:endParaRPr lang="en-US" sz="6000" dirty="0"/>
          </a:p>
        </p:txBody>
      </p:sp>
      <p:pic>
        <p:nvPicPr>
          <p:cNvPr id="5" name="Picture 4" descr="La professoressa Isabella Milani è online: Mi è venuta un ...">
            <a:extLst>
              <a:ext uri="{FF2B5EF4-FFF2-40B4-BE49-F238E27FC236}">
                <a16:creationId xmlns:a16="http://schemas.microsoft.com/office/drawing/2014/main" id="{3109357B-33A4-5C48-90C1-9D63A87CEA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62780" y="2432643"/>
            <a:ext cx="2575758" cy="3148149"/>
          </a:xfrm>
          <a:prstGeom prst="rect">
            <a:avLst/>
          </a:prstGeom>
        </p:spPr>
      </p:pic>
    </p:spTree>
    <p:extLst>
      <p:ext uri="{BB962C8B-B14F-4D97-AF65-F5344CB8AC3E}">
        <p14:creationId xmlns:p14="http://schemas.microsoft.com/office/powerpoint/2010/main" val="385735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95889062"/>
              </p:ext>
            </p:extLst>
          </p:nvPr>
        </p:nvGraphicFramePr>
        <p:xfrm>
          <a:off x="1126435" y="457199"/>
          <a:ext cx="1885040" cy="5638800"/>
        </p:xfrm>
        <a:graphic>
          <a:graphicData uri="http://schemas.openxmlformats.org/presentationml/2006/ole">
            <mc:AlternateContent xmlns:mc="http://schemas.openxmlformats.org/markup-compatibility/2006">
              <mc:Choice xmlns:v="urn:schemas-microsoft-com:vml" Requires="v">
                <p:oleObj spid="_x0000_s3182" r:id="rId3" imgW="3267094" imgH="9744062" progId="Visio.Drawing.15">
                  <p:embed/>
                </p:oleObj>
              </mc:Choice>
              <mc:Fallback>
                <p:oleObj r:id="rId3" imgW="3267094" imgH="9744062"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435" y="457199"/>
                        <a:ext cx="1885040" cy="5638800"/>
                      </a:xfrm>
                      <a:prstGeom prst="rect">
                        <a:avLst/>
                      </a:prstGeom>
                      <a:noFill/>
                    </p:spPr>
                  </p:pic>
                </p:oleObj>
              </mc:Fallback>
            </mc:AlternateContent>
          </a:graphicData>
        </a:graphic>
      </p:graphicFrame>
      <p:sp>
        <p:nvSpPr>
          <p:cNvPr id="6"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37847393"/>
              </p:ext>
            </p:extLst>
          </p:nvPr>
        </p:nvGraphicFramePr>
        <p:xfrm>
          <a:off x="3753678" y="457199"/>
          <a:ext cx="3144544" cy="5638800"/>
        </p:xfrm>
        <a:graphic>
          <a:graphicData uri="http://schemas.openxmlformats.org/presentationml/2006/ole">
            <mc:AlternateContent xmlns:mc="http://schemas.openxmlformats.org/markup-compatibility/2006">
              <mc:Choice xmlns:v="urn:schemas-microsoft-com:vml" Requires="v">
                <p:oleObj spid="_x0000_s3183" r:id="rId5" imgW="5067330" imgH="9096492" progId="Visio.Drawing.15">
                  <p:embed/>
                </p:oleObj>
              </mc:Choice>
              <mc:Fallback>
                <p:oleObj r:id="rId5" imgW="5067330" imgH="9096492"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3678" y="457199"/>
                        <a:ext cx="3144544" cy="5638800"/>
                      </a:xfrm>
                      <a:prstGeom prst="rect">
                        <a:avLst/>
                      </a:prstGeom>
                      <a:noFill/>
                    </p:spPr>
                  </p:pic>
                </p:oleObj>
              </mc:Fallback>
            </mc:AlternateContent>
          </a:graphicData>
        </a:graphic>
      </p:graphicFrame>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33543867"/>
              </p:ext>
            </p:extLst>
          </p:nvPr>
        </p:nvGraphicFramePr>
        <p:xfrm>
          <a:off x="7391400" y="457199"/>
          <a:ext cx="3097306" cy="5651959"/>
        </p:xfrm>
        <a:graphic>
          <a:graphicData uri="http://schemas.openxmlformats.org/presentationml/2006/ole">
            <mc:AlternateContent xmlns:mc="http://schemas.openxmlformats.org/markup-compatibility/2006">
              <mc:Choice xmlns:v="urn:schemas-microsoft-com:vml" Requires="v">
                <p:oleObj spid="_x0000_s3184" r:id="rId7" imgW="5124558" imgH="9344021" progId="Visio.Drawing.15">
                  <p:embed/>
                </p:oleObj>
              </mc:Choice>
              <mc:Fallback>
                <p:oleObj r:id="rId7" imgW="5124558" imgH="9344021" progId="Visio.Drawing.1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57199"/>
                        <a:ext cx="3097306" cy="5651959"/>
                      </a:xfrm>
                      <a:prstGeom prst="rect">
                        <a:avLst/>
                      </a:prstGeom>
                      <a:noFill/>
                    </p:spPr>
                  </p:pic>
                </p:oleObj>
              </mc:Fallback>
            </mc:AlternateContent>
          </a:graphicData>
        </a:graphic>
      </p:graphicFrame>
    </p:spTree>
    <p:extLst>
      <p:ext uri="{BB962C8B-B14F-4D97-AF65-F5344CB8AC3E}">
        <p14:creationId xmlns:p14="http://schemas.microsoft.com/office/powerpoint/2010/main" val="178534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2BE9-A68E-5043-8C78-E88317E6C51E}"/>
              </a:ext>
            </a:extLst>
          </p:cNvPr>
          <p:cNvSpPr>
            <a:spLocks noGrp="1"/>
          </p:cNvSpPr>
          <p:nvPr>
            <p:ph type="title"/>
          </p:nvPr>
        </p:nvSpPr>
        <p:spPr/>
        <p:txBody>
          <a:bodyPr/>
          <a:lstStyle/>
          <a:p>
            <a:r>
              <a:rPr lang="en-US" dirty="0" err="1"/>
              <a:t>Penyusunan</a:t>
            </a:r>
            <a:r>
              <a:rPr lang="en-US" dirty="0"/>
              <a:t> Sop</a:t>
            </a:r>
          </a:p>
        </p:txBody>
      </p:sp>
      <p:graphicFrame>
        <p:nvGraphicFramePr>
          <p:cNvPr id="4" name="Table 3">
            <a:extLst>
              <a:ext uri="{FF2B5EF4-FFF2-40B4-BE49-F238E27FC236}">
                <a16:creationId xmlns:a16="http://schemas.microsoft.com/office/drawing/2014/main" id="{3D79A1AB-2447-A449-B4EF-1B328B068B60}"/>
              </a:ext>
            </a:extLst>
          </p:cNvPr>
          <p:cNvGraphicFramePr>
            <a:graphicFrameLocks noGrp="1"/>
          </p:cNvGraphicFramePr>
          <p:nvPr>
            <p:extLst>
              <p:ext uri="{D42A27DB-BD31-4B8C-83A1-F6EECF244321}">
                <p14:modId xmlns:p14="http://schemas.microsoft.com/office/powerpoint/2010/main" val="1750607889"/>
              </p:ext>
            </p:extLst>
          </p:nvPr>
        </p:nvGraphicFramePr>
        <p:xfrm>
          <a:off x="1183204" y="2432574"/>
          <a:ext cx="7384325" cy="3423205"/>
        </p:xfrm>
        <a:graphic>
          <a:graphicData uri="http://schemas.openxmlformats.org/drawingml/2006/table">
            <a:tbl>
              <a:tblPr firstRow="1" firstCol="1" bandRow="1">
                <a:tableStyleId>{5C22544A-7EE6-4342-B048-85BDC9FD1C3A}</a:tableStyleId>
              </a:tblPr>
              <a:tblGrid>
                <a:gridCol w="1939351">
                  <a:extLst>
                    <a:ext uri="{9D8B030D-6E8A-4147-A177-3AD203B41FA5}">
                      <a16:colId xmlns:a16="http://schemas.microsoft.com/office/drawing/2014/main" val="808176629"/>
                    </a:ext>
                  </a:extLst>
                </a:gridCol>
                <a:gridCol w="1976218">
                  <a:extLst>
                    <a:ext uri="{9D8B030D-6E8A-4147-A177-3AD203B41FA5}">
                      <a16:colId xmlns:a16="http://schemas.microsoft.com/office/drawing/2014/main" val="3611699251"/>
                    </a:ext>
                  </a:extLst>
                </a:gridCol>
                <a:gridCol w="3468756">
                  <a:extLst>
                    <a:ext uri="{9D8B030D-6E8A-4147-A177-3AD203B41FA5}">
                      <a16:colId xmlns:a16="http://schemas.microsoft.com/office/drawing/2014/main" val="667125237"/>
                    </a:ext>
                  </a:extLst>
                </a:gridCol>
              </a:tblGrid>
              <a:tr h="303890">
                <a:tc>
                  <a:txBody>
                    <a:bodyPr/>
                    <a:lstStyle/>
                    <a:p>
                      <a:pPr marL="0" marR="0" algn="ctr">
                        <a:lnSpc>
                          <a:spcPct val="107000"/>
                        </a:lnSpc>
                        <a:spcBef>
                          <a:spcPts val="0"/>
                        </a:spcBef>
                        <a:spcAft>
                          <a:spcPts val="0"/>
                        </a:spcAft>
                      </a:pPr>
                      <a:r>
                        <a:rPr lang="en-US" sz="2000" dirty="0">
                          <a:effectLst/>
                        </a:rPr>
                        <a:t>Proses</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rPr>
                        <a:t>Nomer Proses</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rPr>
                        <a:t>Nama Proses</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804294560"/>
                  </a:ext>
                </a:extLst>
              </a:tr>
              <a:tr h="303890">
                <a:tc rowSpan="4">
                  <a:txBody>
                    <a:bodyPr/>
                    <a:lstStyle/>
                    <a:p>
                      <a:pPr marL="0" marR="0" algn="ctr">
                        <a:lnSpc>
                          <a:spcPct val="107000"/>
                        </a:lnSpc>
                        <a:spcBef>
                          <a:spcPts val="0"/>
                        </a:spcBef>
                        <a:spcAft>
                          <a:spcPts val="0"/>
                        </a:spcAft>
                      </a:pPr>
                      <a:r>
                        <a:rPr lang="en-US" sz="2000" dirty="0">
                          <a:effectLst/>
                        </a:rPr>
                        <a:t>Proses Utama</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U1</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err="1">
                          <a:effectLst/>
                        </a:rPr>
                        <a:t>Pemesanan</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815975778"/>
                  </a:ext>
                </a:extLst>
              </a:tr>
              <a:tr h="303890">
                <a:tc vMerge="1">
                  <a:txBody>
                    <a:bodyPr/>
                    <a:lstStyle/>
                    <a:p>
                      <a:endParaRPr lang="en-US"/>
                    </a:p>
                  </a:txBody>
                  <a:tcPr/>
                </a:tc>
                <a:tc>
                  <a:txBody>
                    <a:bodyPr/>
                    <a:lstStyle/>
                    <a:p>
                      <a:pPr marL="0" marR="0">
                        <a:lnSpc>
                          <a:spcPct val="107000"/>
                        </a:lnSpc>
                        <a:spcBef>
                          <a:spcPts val="0"/>
                        </a:spcBef>
                        <a:spcAft>
                          <a:spcPts val="0"/>
                        </a:spcAft>
                      </a:pPr>
                      <a:r>
                        <a:rPr lang="en-US" sz="2000">
                          <a:effectLst/>
                        </a:rPr>
                        <a:t>U2</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err="1">
                          <a:effectLst/>
                        </a:rPr>
                        <a:t>Produksi</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760368751"/>
                  </a:ext>
                </a:extLst>
              </a:tr>
              <a:tr h="303890">
                <a:tc vMerge="1">
                  <a:txBody>
                    <a:bodyPr/>
                    <a:lstStyle/>
                    <a:p>
                      <a:endParaRPr lang="en-US"/>
                    </a:p>
                  </a:txBody>
                  <a:tcPr/>
                </a:tc>
                <a:tc>
                  <a:txBody>
                    <a:bodyPr/>
                    <a:lstStyle/>
                    <a:p>
                      <a:pPr marL="0" marR="0">
                        <a:lnSpc>
                          <a:spcPct val="107000"/>
                        </a:lnSpc>
                        <a:spcBef>
                          <a:spcPts val="0"/>
                        </a:spcBef>
                        <a:spcAft>
                          <a:spcPts val="0"/>
                        </a:spcAft>
                      </a:pPr>
                      <a:r>
                        <a:rPr lang="en-US" sz="2000">
                          <a:effectLst/>
                        </a:rPr>
                        <a:t>U3</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err="1">
                          <a:effectLst/>
                        </a:rPr>
                        <a:t>Pengepakan</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476149701"/>
                  </a:ext>
                </a:extLst>
              </a:tr>
              <a:tr h="303890">
                <a:tc vMerge="1">
                  <a:txBody>
                    <a:bodyPr/>
                    <a:lstStyle/>
                    <a:p>
                      <a:endParaRPr lang="en-US"/>
                    </a:p>
                  </a:txBody>
                  <a:tcPr/>
                </a:tc>
                <a:tc>
                  <a:txBody>
                    <a:bodyPr/>
                    <a:lstStyle/>
                    <a:p>
                      <a:pPr marL="0" marR="0">
                        <a:lnSpc>
                          <a:spcPct val="107000"/>
                        </a:lnSpc>
                        <a:spcBef>
                          <a:spcPts val="0"/>
                        </a:spcBef>
                        <a:spcAft>
                          <a:spcPts val="0"/>
                        </a:spcAft>
                      </a:pPr>
                      <a:r>
                        <a:rPr lang="en-US" sz="2000">
                          <a:effectLst/>
                        </a:rPr>
                        <a:t>U4</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err="1">
                          <a:effectLst/>
                        </a:rPr>
                        <a:t>Pengiriman</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713718302"/>
                  </a:ext>
                </a:extLst>
              </a:tr>
              <a:tr h="303890">
                <a:tc rowSpan="4">
                  <a:txBody>
                    <a:bodyPr/>
                    <a:lstStyle/>
                    <a:p>
                      <a:pPr marL="0" marR="0" algn="ctr">
                        <a:lnSpc>
                          <a:spcPct val="107000"/>
                        </a:lnSpc>
                        <a:spcBef>
                          <a:spcPts val="0"/>
                        </a:spcBef>
                        <a:spcAft>
                          <a:spcPts val="0"/>
                        </a:spcAft>
                      </a:pPr>
                      <a:endParaRPr lang="en-US" sz="2000" dirty="0">
                        <a:effectLst/>
                      </a:endParaRPr>
                    </a:p>
                    <a:p>
                      <a:pPr marL="0" marR="0" algn="ctr">
                        <a:lnSpc>
                          <a:spcPct val="107000"/>
                        </a:lnSpc>
                        <a:spcBef>
                          <a:spcPts val="0"/>
                        </a:spcBef>
                        <a:spcAft>
                          <a:spcPts val="0"/>
                        </a:spcAft>
                      </a:pPr>
                      <a:r>
                        <a:rPr lang="en-US" sz="2000" dirty="0">
                          <a:effectLst/>
                        </a:rPr>
                        <a:t>Proses </a:t>
                      </a:r>
                      <a:r>
                        <a:rPr lang="en-US" sz="2000" dirty="0" err="1">
                          <a:effectLst/>
                        </a:rPr>
                        <a:t>Pendukung</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P1</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err="1">
                          <a:effectLst/>
                        </a:rPr>
                        <a:t>Pengadaan</a:t>
                      </a:r>
                      <a:r>
                        <a:rPr lang="en-US" sz="2000" dirty="0">
                          <a:effectLst/>
                        </a:rPr>
                        <a:t> &amp; Stok </a:t>
                      </a:r>
                      <a:r>
                        <a:rPr lang="en-US" sz="2000" dirty="0" err="1">
                          <a:effectLst/>
                        </a:rPr>
                        <a:t>Barang</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823078102"/>
                  </a:ext>
                </a:extLst>
              </a:tr>
              <a:tr h="303890">
                <a:tc vMerge="1">
                  <a:txBody>
                    <a:bodyPr/>
                    <a:lstStyle/>
                    <a:p>
                      <a:endParaRPr lang="en-US"/>
                    </a:p>
                  </a:txBody>
                  <a:tcPr/>
                </a:tc>
                <a:tc>
                  <a:txBody>
                    <a:bodyPr/>
                    <a:lstStyle/>
                    <a:p>
                      <a:pPr marL="0" marR="0">
                        <a:lnSpc>
                          <a:spcPct val="107000"/>
                        </a:lnSpc>
                        <a:spcBef>
                          <a:spcPts val="0"/>
                        </a:spcBef>
                        <a:spcAft>
                          <a:spcPts val="0"/>
                        </a:spcAft>
                      </a:pPr>
                      <a:r>
                        <a:rPr lang="en-US" sz="2000">
                          <a:effectLst/>
                        </a:rPr>
                        <a:t>P2</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Keuangan</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266061343"/>
                  </a:ext>
                </a:extLst>
              </a:tr>
              <a:tr h="622322">
                <a:tc vMerge="1">
                  <a:txBody>
                    <a:bodyPr/>
                    <a:lstStyle/>
                    <a:p>
                      <a:endParaRPr lang="en-US"/>
                    </a:p>
                  </a:txBody>
                  <a:tcPr/>
                </a:tc>
                <a:tc>
                  <a:txBody>
                    <a:bodyPr/>
                    <a:lstStyle/>
                    <a:p>
                      <a:pPr marL="0" marR="0">
                        <a:lnSpc>
                          <a:spcPct val="107000"/>
                        </a:lnSpc>
                        <a:spcBef>
                          <a:spcPts val="0"/>
                        </a:spcBef>
                        <a:spcAft>
                          <a:spcPts val="0"/>
                        </a:spcAft>
                      </a:pPr>
                      <a:r>
                        <a:rPr lang="en-US" sz="2000">
                          <a:effectLst/>
                        </a:rPr>
                        <a:t>P3</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Sumber Daya Manusia</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904215942"/>
                  </a:ext>
                </a:extLst>
              </a:tr>
              <a:tr h="622322">
                <a:tc vMerge="1">
                  <a:txBody>
                    <a:bodyPr/>
                    <a:lstStyle/>
                    <a:p>
                      <a:endParaRPr lang="en-US"/>
                    </a:p>
                  </a:txBody>
                  <a:tcPr/>
                </a:tc>
                <a:tc>
                  <a:txBody>
                    <a:bodyPr/>
                    <a:lstStyle/>
                    <a:p>
                      <a:pPr marL="0" marR="0">
                        <a:lnSpc>
                          <a:spcPct val="107000"/>
                        </a:lnSpc>
                        <a:spcBef>
                          <a:spcPts val="0"/>
                        </a:spcBef>
                        <a:spcAft>
                          <a:spcPts val="0"/>
                        </a:spcAft>
                      </a:pPr>
                      <a:r>
                        <a:rPr lang="en-US" sz="2000">
                          <a:effectLst/>
                        </a:rPr>
                        <a:t>P4</a:t>
                      </a:r>
                      <a:endParaRPr lang="en-US" sz="20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err="1">
                          <a:effectLst/>
                        </a:rPr>
                        <a:t>Sistem</a:t>
                      </a:r>
                      <a:r>
                        <a:rPr lang="en-US" sz="2000" dirty="0">
                          <a:effectLst/>
                        </a:rPr>
                        <a:t> &amp; </a:t>
                      </a:r>
                      <a:r>
                        <a:rPr lang="en-US" sz="2000" dirty="0" err="1">
                          <a:effectLst/>
                        </a:rPr>
                        <a:t>Teknologi</a:t>
                      </a:r>
                      <a:r>
                        <a:rPr lang="en-US" sz="2000" dirty="0">
                          <a:effectLst/>
                        </a:rPr>
                        <a:t> </a:t>
                      </a:r>
                      <a:r>
                        <a:rPr lang="en-US" sz="2000" dirty="0" err="1">
                          <a:effectLst/>
                        </a:rPr>
                        <a:t>Informasi</a:t>
                      </a:r>
                      <a:endParaRPr lang="en-US" sz="20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135940277"/>
                  </a:ext>
                </a:extLst>
              </a:tr>
            </a:tbl>
          </a:graphicData>
        </a:graphic>
      </p:graphicFrame>
      <p:sp>
        <p:nvSpPr>
          <p:cNvPr id="5" name="Rectangle 1">
            <a:extLst>
              <a:ext uri="{FF2B5EF4-FFF2-40B4-BE49-F238E27FC236}">
                <a16:creationId xmlns:a16="http://schemas.microsoft.com/office/drawing/2014/main" id="{2010C535-EC26-984D-9282-0ABD94DE7C71}"/>
              </a:ext>
            </a:extLst>
          </p:cNvPr>
          <p:cNvSpPr>
            <a:spLocks noChangeArrowheads="1"/>
          </p:cNvSpPr>
          <p:nvPr/>
        </p:nvSpPr>
        <p:spPr bwMode="auto">
          <a:xfrm>
            <a:off x="1102899" y="20847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900" b="1"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Arial" panose="020B0604020202020204" pitchFamily="34" charset="0"/>
              </a:rPr>
              <a:t>Daftar Nama Proses</a:t>
            </a:r>
            <a:endParaRPr kumimoji="0" lang="en-US" altLang="ko-K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0136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CA18C54-90CE-9949-AF8A-23803C85FF9B}"/>
              </a:ext>
            </a:extLst>
          </p:cNvPr>
          <p:cNvGraphicFramePr>
            <a:graphicFrameLocks noGrp="1"/>
          </p:cNvGraphicFramePr>
          <p:nvPr>
            <p:extLst>
              <p:ext uri="{D42A27DB-BD31-4B8C-83A1-F6EECF244321}">
                <p14:modId xmlns:p14="http://schemas.microsoft.com/office/powerpoint/2010/main" val="3634081735"/>
              </p:ext>
            </p:extLst>
          </p:nvPr>
        </p:nvGraphicFramePr>
        <p:xfrm>
          <a:off x="1164569" y="1255967"/>
          <a:ext cx="9947378" cy="2923012"/>
        </p:xfrm>
        <a:graphic>
          <a:graphicData uri="http://schemas.openxmlformats.org/drawingml/2006/table">
            <a:tbl>
              <a:tblPr firstRow="1" firstCol="1" bandRow="1">
                <a:tableStyleId>{5C22544A-7EE6-4342-B048-85BDC9FD1C3A}</a:tableStyleId>
              </a:tblPr>
              <a:tblGrid>
                <a:gridCol w="1729978">
                  <a:extLst>
                    <a:ext uri="{9D8B030D-6E8A-4147-A177-3AD203B41FA5}">
                      <a16:colId xmlns:a16="http://schemas.microsoft.com/office/drawing/2014/main" val="352176009"/>
                    </a:ext>
                  </a:extLst>
                </a:gridCol>
                <a:gridCol w="1297484">
                  <a:extLst>
                    <a:ext uri="{9D8B030D-6E8A-4147-A177-3AD203B41FA5}">
                      <a16:colId xmlns:a16="http://schemas.microsoft.com/office/drawing/2014/main" val="2139040006"/>
                    </a:ext>
                  </a:extLst>
                </a:gridCol>
                <a:gridCol w="3459958">
                  <a:extLst>
                    <a:ext uri="{9D8B030D-6E8A-4147-A177-3AD203B41FA5}">
                      <a16:colId xmlns:a16="http://schemas.microsoft.com/office/drawing/2014/main" val="4262821293"/>
                    </a:ext>
                  </a:extLst>
                </a:gridCol>
                <a:gridCol w="3459958">
                  <a:extLst>
                    <a:ext uri="{9D8B030D-6E8A-4147-A177-3AD203B41FA5}">
                      <a16:colId xmlns:a16="http://schemas.microsoft.com/office/drawing/2014/main" val="217393571"/>
                    </a:ext>
                  </a:extLst>
                </a:gridCol>
              </a:tblGrid>
              <a:tr h="743788">
                <a:tc>
                  <a:txBody>
                    <a:bodyPr/>
                    <a:lstStyle/>
                    <a:p>
                      <a:pPr marL="0" marR="0">
                        <a:lnSpc>
                          <a:spcPct val="107000"/>
                        </a:lnSpc>
                        <a:spcBef>
                          <a:spcPts val="0"/>
                        </a:spcBef>
                        <a:spcAft>
                          <a:spcPts val="0"/>
                        </a:spcAft>
                      </a:pPr>
                      <a:r>
                        <a:rPr lang="en-US" sz="1800" dirty="0">
                          <a:effectLst/>
                        </a:rPr>
                        <a:t>No. Proses</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Nama Proses</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err="1">
                          <a:effectLst/>
                        </a:rPr>
                        <a:t>Nomer</a:t>
                      </a:r>
                      <a:r>
                        <a:rPr lang="en-US" sz="1800" dirty="0">
                          <a:effectLst/>
                        </a:rPr>
                        <a:t> </a:t>
                      </a:r>
                      <a:r>
                        <a:rPr lang="en-US" sz="1800" dirty="0" err="1">
                          <a:effectLst/>
                        </a:rPr>
                        <a:t>Prosedur</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Nama Prosedur</a:t>
                      </a:r>
                      <a:endParaRPr lang="en-US" sz="18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43279342"/>
                  </a:ext>
                </a:extLst>
              </a:tr>
              <a:tr h="363204">
                <a:tc rowSpan="4">
                  <a:txBody>
                    <a:bodyPr/>
                    <a:lstStyle/>
                    <a:p>
                      <a:pPr marL="0" marR="0">
                        <a:lnSpc>
                          <a:spcPct val="107000"/>
                        </a:lnSpc>
                        <a:spcBef>
                          <a:spcPts val="0"/>
                        </a:spcBef>
                        <a:spcAft>
                          <a:spcPts val="0"/>
                        </a:spcAft>
                      </a:pPr>
                      <a:r>
                        <a:rPr lang="en-US" sz="1800" dirty="0">
                          <a:effectLst/>
                        </a:rPr>
                        <a:t>U1</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rowSpan="4">
                  <a:txBody>
                    <a:bodyPr/>
                    <a:lstStyle/>
                    <a:p>
                      <a:pPr marL="0" marR="0">
                        <a:lnSpc>
                          <a:spcPct val="107000"/>
                        </a:lnSpc>
                        <a:spcBef>
                          <a:spcPts val="0"/>
                        </a:spcBef>
                        <a:spcAft>
                          <a:spcPts val="0"/>
                        </a:spcAft>
                      </a:pPr>
                      <a:r>
                        <a:rPr lang="en-US" sz="1800" dirty="0" err="1">
                          <a:effectLst/>
                          <a:latin typeface="Calibri" panose="020F0502020204030204" pitchFamily="34" charset="0"/>
                          <a:ea typeface="Malgun Gothic" panose="020B0503020000020004" pitchFamily="34" charset="-127"/>
                          <a:cs typeface="Arial" panose="020B0604020202020204" pitchFamily="34" charset="0"/>
                        </a:rPr>
                        <a:t>Pemesanan</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U1-PMS-01</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err="1">
                          <a:effectLst/>
                        </a:rPr>
                        <a:t>Registrasi</a:t>
                      </a:r>
                      <a:r>
                        <a:rPr lang="en-US" sz="1800" dirty="0">
                          <a:effectLst/>
                        </a:rPr>
                        <a:t> Via Android</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012009122"/>
                  </a:ext>
                </a:extLst>
              </a:tr>
              <a:tr h="36320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effectLst/>
                        </a:rPr>
                        <a:t>U1-PMS-02</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err="1">
                          <a:effectLst/>
                        </a:rPr>
                        <a:t>Regsitrasi</a:t>
                      </a:r>
                      <a:r>
                        <a:rPr lang="en-US" sz="1800" dirty="0">
                          <a:effectLst/>
                        </a:rPr>
                        <a:t> Via Web</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714541560"/>
                  </a:ext>
                </a:extLst>
              </a:tr>
              <a:tr h="36320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effectLst/>
                        </a:rPr>
                        <a:t>U1-PMS-03</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err="1">
                          <a:effectLst/>
                        </a:rPr>
                        <a:t>Transaksi</a:t>
                      </a:r>
                      <a:r>
                        <a:rPr lang="en-US" sz="1800" dirty="0">
                          <a:effectLst/>
                        </a:rPr>
                        <a:t> </a:t>
                      </a:r>
                      <a:r>
                        <a:rPr lang="en-US" sz="1800" dirty="0" err="1">
                          <a:effectLst/>
                        </a:rPr>
                        <a:t>Pemesanan</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554188659"/>
                  </a:ext>
                </a:extLst>
              </a:tr>
              <a:tr h="363204">
                <a:tc vMerge="1">
                  <a:txBody>
                    <a:bodyPr/>
                    <a:lstStyle/>
                    <a:p>
                      <a:pPr marL="0" marR="0">
                        <a:lnSpc>
                          <a:spcPct val="107000"/>
                        </a:lnSpc>
                        <a:spcBef>
                          <a:spcPts val="0"/>
                        </a:spcBef>
                        <a:spcAft>
                          <a:spcPts val="0"/>
                        </a:spcAft>
                      </a:pP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vMerge="1">
                  <a:txBody>
                    <a:bodyPr/>
                    <a:lstStyle/>
                    <a:p>
                      <a:pPr marL="0" marR="0">
                        <a:lnSpc>
                          <a:spcPct val="107000"/>
                        </a:lnSpc>
                        <a:spcBef>
                          <a:spcPts val="0"/>
                        </a:spcBef>
                        <a:spcAft>
                          <a:spcPts val="0"/>
                        </a:spcAft>
                      </a:pP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Malgun Gothic" panose="020B0503020000020004" pitchFamily="34" charset="-127"/>
                          <a:cs typeface="Arial" panose="020B0604020202020204" pitchFamily="34" charset="0"/>
                        </a:rPr>
                        <a:t>U1-PMS-04</a:t>
                      </a:r>
                    </a:p>
                  </a:txBody>
                  <a:tcPr marL="68580" marR="68580" marT="0" marB="0"/>
                </a:tc>
                <a:tc>
                  <a:txBody>
                    <a:bodyPr/>
                    <a:lstStyle/>
                    <a:p>
                      <a:pPr marL="0" marR="0">
                        <a:lnSpc>
                          <a:spcPct val="107000"/>
                        </a:lnSpc>
                        <a:spcBef>
                          <a:spcPts val="0"/>
                        </a:spcBef>
                        <a:spcAft>
                          <a:spcPts val="0"/>
                        </a:spcAft>
                      </a:pPr>
                      <a:r>
                        <a:rPr lang="en-US" sz="1800" dirty="0" err="1">
                          <a:effectLst/>
                          <a:latin typeface="Calibri" panose="020F0502020204030204" pitchFamily="34" charset="0"/>
                          <a:ea typeface="Malgun Gothic" panose="020B0503020000020004" pitchFamily="34" charset="-127"/>
                          <a:cs typeface="Arial" panose="020B0604020202020204" pitchFamily="34" charset="0"/>
                        </a:rPr>
                        <a:t>Verifikasi</a:t>
                      </a:r>
                      <a:r>
                        <a:rPr lang="en-US" sz="1800" dirty="0">
                          <a:effectLst/>
                          <a:latin typeface="Calibri" panose="020F0502020204030204" pitchFamily="34" charset="0"/>
                          <a:ea typeface="Malgun Gothic" panose="020B0503020000020004" pitchFamily="34" charset="-127"/>
                          <a:cs typeface="Arial" panose="020B0604020202020204" pitchFamily="34" charset="0"/>
                        </a:rPr>
                        <a:t> </a:t>
                      </a:r>
                      <a:r>
                        <a:rPr lang="en-US" sz="1800" dirty="0" err="1">
                          <a:effectLst/>
                          <a:latin typeface="Calibri" panose="020F0502020204030204" pitchFamily="34" charset="0"/>
                          <a:ea typeface="Malgun Gothic" panose="020B0503020000020004" pitchFamily="34" charset="-127"/>
                          <a:cs typeface="Arial" panose="020B0604020202020204" pitchFamily="34" charset="0"/>
                        </a:rPr>
                        <a:t>Pembayaran</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989713710"/>
                  </a:ext>
                </a:extLst>
              </a:tr>
              <a:tr h="363204">
                <a:tc rowSpan="2">
                  <a:txBody>
                    <a:bodyPr/>
                    <a:lstStyle/>
                    <a:p>
                      <a:pPr marL="0" marR="0">
                        <a:lnSpc>
                          <a:spcPct val="107000"/>
                        </a:lnSpc>
                        <a:spcBef>
                          <a:spcPts val="0"/>
                        </a:spcBef>
                        <a:spcAft>
                          <a:spcPts val="0"/>
                        </a:spcAft>
                      </a:pPr>
                      <a:r>
                        <a:rPr lang="en-US" sz="1800">
                          <a:effectLst/>
                        </a:rPr>
                        <a:t>U2</a:t>
                      </a:r>
                      <a:endParaRPr lang="en-US" sz="18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rowSpan="2">
                  <a:txBody>
                    <a:bodyPr/>
                    <a:lstStyle/>
                    <a:p>
                      <a:pPr marL="0" marR="0">
                        <a:lnSpc>
                          <a:spcPct val="107000"/>
                        </a:lnSpc>
                        <a:spcBef>
                          <a:spcPts val="0"/>
                        </a:spcBef>
                        <a:spcAft>
                          <a:spcPts val="0"/>
                        </a:spcAft>
                      </a:pPr>
                      <a:r>
                        <a:rPr lang="en-US" sz="1800" dirty="0" err="1">
                          <a:effectLst/>
                        </a:rPr>
                        <a:t>Produksi</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U2-PRD-01</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err="1">
                          <a:effectLst/>
                          <a:latin typeface="Calibri" panose="020F0502020204030204" pitchFamily="34" charset="0"/>
                          <a:ea typeface="Malgun Gothic" panose="020B0503020000020004" pitchFamily="34" charset="-127"/>
                          <a:cs typeface="Arial" panose="020B0604020202020204" pitchFamily="34" charset="0"/>
                        </a:rPr>
                        <a:t>Verifikasi</a:t>
                      </a:r>
                      <a:r>
                        <a:rPr lang="en-US" sz="1800" dirty="0">
                          <a:effectLst/>
                          <a:latin typeface="Calibri" panose="020F0502020204030204" pitchFamily="34" charset="0"/>
                          <a:ea typeface="Malgun Gothic" panose="020B0503020000020004" pitchFamily="34" charset="-127"/>
                          <a:cs typeface="Arial" panose="020B0604020202020204" pitchFamily="34" charset="0"/>
                        </a:rPr>
                        <a:t> </a:t>
                      </a:r>
                      <a:r>
                        <a:rPr lang="en-US" sz="1800" dirty="0" err="1">
                          <a:effectLst/>
                          <a:latin typeface="Calibri" panose="020F0502020204030204" pitchFamily="34" charset="0"/>
                          <a:ea typeface="Malgun Gothic" panose="020B0503020000020004" pitchFamily="34" charset="-127"/>
                          <a:cs typeface="Arial" panose="020B0604020202020204" pitchFamily="34" charset="0"/>
                        </a:rPr>
                        <a:t>pemesanan</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865236019"/>
                  </a:ext>
                </a:extLst>
              </a:tr>
              <a:tr h="36320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effectLst/>
                        </a:rPr>
                        <a:t>U2-PRD-02</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err="1">
                          <a:effectLst/>
                        </a:rPr>
                        <a:t>Produksi</a:t>
                      </a:r>
                      <a:r>
                        <a:rPr lang="en-US" sz="1800" dirty="0">
                          <a:effectLst/>
                        </a:rPr>
                        <a:t> </a:t>
                      </a:r>
                      <a:r>
                        <a:rPr lang="en-US" sz="1800" dirty="0" err="1">
                          <a:effectLst/>
                        </a:rPr>
                        <a:t>Pesanan</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959460504"/>
                  </a:ext>
                </a:extLst>
              </a:tr>
            </a:tbl>
          </a:graphicData>
        </a:graphic>
      </p:graphicFrame>
      <p:sp>
        <p:nvSpPr>
          <p:cNvPr id="5" name="Rectangle 1">
            <a:extLst>
              <a:ext uri="{FF2B5EF4-FFF2-40B4-BE49-F238E27FC236}">
                <a16:creationId xmlns:a16="http://schemas.microsoft.com/office/drawing/2014/main" id="{BD9A1B3E-2C1F-3447-9E30-F9D0E79F1F54}"/>
              </a:ext>
            </a:extLst>
          </p:cNvPr>
          <p:cNvSpPr>
            <a:spLocks noChangeArrowheads="1"/>
          </p:cNvSpPr>
          <p:nvPr/>
        </p:nvSpPr>
        <p:spPr bwMode="auto">
          <a:xfrm>
            <a:off x="1063486" y="567224"/>
            <a:ext cx="319046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900" b="1"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Arial" panose="020B0604020202020204" pitchFamily="34" charset="0"/>
              </a:rPr>
              <a:t>Proses </a:t>
            </a:r>
            <a:r>
              <a:rPr kumimoji="0" lang="en-US" altLang="ko-KR" sz="1900" b="1" i="0" u="none" strike="noStrike" cap="none" normalizeH="0" baseline="0" dirty="0" err="1">
                <a:ln>
                  <a:noFill/>
                </a:ln>
                <a:solidFill>
                  <a:schemeClr val="tx1"/>
                </a:solidFill>
                <a:effectLst/>
                <a:latin typeface="Calibri" panose="020F0502020204030204" pitchFamily="34" charset="0"/>
                <a:ea typeface="Malgun Gothic" panose="020B0503020000020004" pitchFamily="34" charset="-127"/>
                <a:cs typeface="Arial" panose="020B0604020202020204" pitchFamily="34" charset="0"/>
              </a:rPr>
              <a:t>Bisnis</a:t>
            </a:r>
            <a:r>
              <a:rPr kumimoji="0" lang="en-US" altLang="ko-KR" sz="1900" b="1"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Arial" panose="020B0604020202020204" pitchFamily="34" charset="0"/>
              </a:rPr>
              <a:t> Hans Catering</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7FFD9CB-738C-BB47-B57C-DC47D3401D99}"/>
              </a:ext>
            </a:extLst>
          </p:cNvPr>
          <p:cNvSpPr txBox="1"/>
          <p:nvPr/>
        </p:nvSpPr>
        <p:spPr>
          <a:xfrm>
            <a:off x="1351722" y="4611757"/>
            <a:ext cx="2034275" cy="369332"/>
          </a:xfrm>
          <a:prstGeom prst="rect">
            <a:avLst/>
          </a:prstGeom>
          <a:noFill/>
        </p:spPr>
        <p:txBody>
          <a:bodyPr wrap="none" rtlCol="0">
            <a:spAutoFit/>
          </a:bodyPr>
          <a:lstStyle/>
          <a:p>
            <a:r>
              <a:rPr lang="en-US" dirty="0"/>
              <a:t>Dan </a:t>
            </a:r>
            <a:r>
              <a:rPr lang="en-US" dirty="0" err="1"/>
              <a:t>seterusnya</a:t>
            </a:r>
            <a:r>
              <a:rPr lang="en-US" dirty="0"/>
              <a:t>……</a:t>
            </a:r>
          </a:p>
        </p:txBody>
      </p:sp>
    </p:spTree>
    <p:extLst>
      <p:ext uri="{BB962C8B-B14F-4D97-AF65-F5344CB8AC3E}">
        <p14:creationId xmlns:p14="http://schemas.microsoft.com/office/powerpoint/2010/main" val="75386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Apa</a:t>
            </a:r>
            <a:r>
              <a:rPr lang="en-US" dirty="0"/>
              <a:t> </a:t>
            </a:r>
            <a:r>
              <a:rPr lang="en-US" dirty="0" err="1"/>
              <a:t>itu</a:t>
            </a:r>
            <a:r>
              <a:rPr lang="en-US" dirty="0"/>
              <a:t> </a:t>
            </a:r>
            <a:r>
              <a:rPr lang="en-US" dirty="0" err="1"/>
              <a:t>Flowmap</a:t>
            </a:r>
            <a:r>
              <a:rPr lang="en-US" dirty="0"/>
              <a:t>?</a:t>
            </a:r>
          </a:p>
        </p:txBody>
      </p:sp>
      <p:sp>
        <p:nvSpPr>
          <p:cNvPr id="3" name="Content Placeholder 2"/>
          <p:cNvSpPr>
            <a:spLocks noGrp="1"/>
          </p:cNvSpPr>
          <p:nvPr>
            <p:ph idx="1"/>
          </p:nvPr>
        </p:nvSpPr>
        <p:spPr/>
        <p:txBody>
          <a:bodyPr/>
          <a:lstStyle/>
          <a:p>
            <a:pPr algn="just"/>
            <a:r>
              <a:rPr lang="en-US" sz="4000" dirty="0" err="1"/>
              <a:t>Dalam</a:t>
            </a:r>
            <a:r>
              <a:rPr lang="en-US" sz="4000" dirty="0"/>
              <a:t> </a:t>
            </a:r>
            <a:r>
              <a:rPr lang="en-US" sz="4000" dirty="0" err="1"/>
              <a:t>beberapa</a:t>
            </a:r>
            <a:r>
              <a:rPr lang="en-US" sz="4000" dirty="0"/>
              <a:t> </a:t>
            </a:r>
            <a:r>
              <a:rPr lang="en-US" sz="4000" dirty="0" err="1"/>
              <a:t>referensi</a:t>
            </a:r>
            <a:r>
              <a:rPr lang="en-US" sz="4000" dirty="0"/>
              <a:t> </a:t>
            </a:r>
            <a:r>
              <a:rPr lang="en-US" sz="4000" dirty="0" err="1"/>
              <a:t>biasa</a:t>
            </a:r>
            <a:r>
              <a:rPr lang="en-US" sz="4000" dirty="0"/>
              <a:t> </a:t>
            </a:r>
            <a:r>
              <a:rPr lang="en-US" sz="4000" dirty="0" err="1"/>
              <a:t>disebut</a:t>
            </a:r>
            <a:r>
              <a:rPr lang="en-US" sz="4000" dirty="0"/>
              <a:t> </a:t>
            </a:r>
            <a:r>
              <a:rPr lang="en-US" sz="4000" dirty="0" err="1"/>
              <a:t>dengan</a:t>
            </a:r>
            <a:r>
              <a:rPr lang="en-US" sz="4000" dirty="0"/>
              <a:t> </a:t>
            </a:r>
            <a:r>
              <a:rPr lang="en-US" sz="4000" u="sng" dirty="0">
                <a:solidFill>
                  <a:srgbClr val="FF0000"/>
                </a:solidFill>
              </a:rPr>
              <a:t>Business Process Architecture</a:t>
            </a:r>
            <a:r>
              <a:rPr lang="en-US" sz="4000" dirty="0"/>
              <a:t> </a:t>
            </a:r>
            <a:r>
              <a:rPr lang="en-US" sz="4000" dirty="0" err="1"/>
              <a:t>atau</a:t>
            </a:r>
            <a:r>
              <a:rPr lang="en-US" sz="4000" dirty="0"/>
              <a:t> </a:t>
            </a:r>
            <a:r>
              <a:rPr lang="en-US" sz="4000" u="sng" dirty="0">
                <a:solidFill>
                  <a:srgbClr val="00B050"/>
                </a:solidFill>
              </a:rPr>
              <a:t>Process Mapping</a:t>
            </a:r>
          </a:p>
          <a:p>
            <a:pPr algn="just"/>
            <a:r>
              <a:rPr lang="en-US" sz="4000" b="1" dirty="0" err="1"/>
              <a:t>Flowmap</a:t>
            </a:r>
            <a:r>
              <a:rPr lang="en-US" sz="4000" dirty="0"/>
              <a:t> </a:t>
            </a:r>
            <a:r>
              <a:rPr lang="en-US" sz="4000" dirty="0" err="1"/>
              <a:t>merupakan</a:t>
            </a:r>
            <a:r>
              <a:rPr lang="en-US" sz="4000" dirty="0"/>
              <a:t> </a:t>
            </a:r>
            <a:r>
              <a:rPr lang="en-US" sz="4000" dirty="0" err="1"/>
              <a:t>bentuk</a:t>
            </a:r>
            <a:r>
              <a:rPr lang="en-US" sz="4000" dirty="0"/>
              <a:t> </a:t>
            </a:r>
            <a:r>
              <a:rPr lang="en-US" sz="4000" dirty="0" err="1"/>
              <a:t>pengembangan</a:t>
            </a:r>
            <a:r>
              <a:rPr lang="en-US" sz="4000" dirty="0"/>
              <a:t> </a:t>
            </a:r>
            <a:r>
              <a:rPr lang="en-US" sz="4000" dirty="0" err="1"/>
              <a:t>dari</a:t>
            </a:r>
            <a:r>
              <a:rPr lang="en-US" sz="4000" dirty="0"/>
              <a:t> </a:t>
            </a:r>
            <a:r>
              <a:rPr lang="en-US" sz="4000" b="1" dirty="0"/>
              <a:t>Flowchart</a:t>
            </a:r>
            <a:r>
              <a:rPr lang="en-US" sz="4000" dirty="0"/>
              <a:t>. </a:t>
            </a:r>
          </a:p>
          <a:p>
            <a:endParaRPr lang="en-US" dirty="0"/>
          </a:p>
        </p:txBody>
      </p:sp>
    </p:spTree>
    <p:extLst>
      <p:ext uri="{BB962C8B-B14F-4D97-AF65-F5344CB8AC3E}">
        <p14:creationId xmlns:p14="http://schemas.microsoft.com/office/powerpoint/2010/main" val="161872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B1DC4-E53A-F942-9943-7CA1DE466E5A}"/>
              </a:ext>
            </a:extLst>
          </p:cNvPr>
          <p:cNvSpPr/>
          <p:nvPr/>
        </p:nvSpPr>
        <p:spPr>
          <a:xfrm>
            <a:off x="874643" y="695739"/>
            <a:ext cx="8994914" cy="5814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Prosedur</a:t>
            </a:r>
            <a:endParaRPr lang="en-US" dirty="0"/>
          </a:p>
        </p:txBody>
      </p:sp>
      <p:graphicFrame>
        <p:nvGraphicFramePr>
          <p:cNvPr id="4" name="Table 3">
            <a:extLst>
              <a:ext uri="{FF2B5EF4-FFF2-40B4-BE49-F238E27FC236}">
                <a16:creationId xmlns:a16="http://schemas.microsoft.com/office/drawing/2014/main" id="{F45278E6-ECA1-0F49-85B6-1FFE0355DD9D}"/>
              </a:ext>
            </a:extLst>
          </p:cNvPr>
          <p:cNvGraphicFramePr>
            <a:graphicFrameLocks noGrp="1"/>
          </p:cNvGraphicFramePr>
          <p:nvPr>
            <p:extLst>
              <p:ext uri="{D42A27DB-BD31-4B8C-83A1-F6EECF244321}">
                <p14:modId xmlns:p14="http://schemas.microsoft.com/office/powerpoint/2010/main" val="7293650"/>
              </p:ext>
            </p:extLst>
          </p:nvPr>
        </p:nvGraphicFramePr>
        <p:xfrm>
          <a:off x="956483" y="1478205"/>
          <a:ext cx="8654656" cy="1273972"/>
        </p:xfrm>
        <a:graphic>
          <a:graphicData uri="http://schemas.openxmlformats.org/drawingml/2006/table">
            <a:tbl>
              <a:tblPr firstRow="1" firstCol="1" bandRow="1">
                <a:tableStyleId>{5C22544A-7EE6-4342-B048-85BDC9FD1C3A}</a:tableStyleId>
              </a:tblPr>
              <a:tblGrid>
                <a:gridCol w="1826473">
                  <a:extLst>
                    <a:ext uri="{9D8B030D-6E8A-4147-A177-3AD203B41FA5}">
                      <a16:colId xmlns:a16="http://schemas.microsoft.com/office/drawing/2014/main" val="3168955222"/>
                    </a:ext>
                  </a:extLst>
                </a:gridCol>
                <a:gridCol w="3615323">
                  <a:extLst>
                    <a:ext uri="{9D8B030D-6E8A-4147-A177-3AD203B41FA5}">
                      <a16:colId xmlns:a16="http://schemas.microsoft.com/office/drawing/2014/main" val="2704229886"/>
                    </a:ext>
                  </a:extLst>
                </a:gridCol>
                <a:gridCol w="1606430">
                  <a:extLst>
                    <a:ext uri="{9D8B030D-6E8A-4147-A177-3AD203B41FA5}">
                      <a16:colId xmlns:a16="http://schemas.microsoft.com/office/drawing/2014/main" val="4281833322"/>
                    </a:ext>
                  </a:extLst>
                </a:gridCol>
                <a:gridCol w="1606430">
                  <a:extLst>
                    <a:ext uri="{9D8B030D-6E8A-4147-A177-3AD203B41FA5}">
                      <a16:colId xmlns:a16="http://schemas.microsoft.com/office/drawing/2014/main" val="2333081538"/>
                    </a:ext>
                  </a:extLst>
                </a:gridCol>
              </a:tblGrid>
              <a:tr h="314728">
                <a:tc rowSpan="3">
                  <a:txBody>
                    <a:bodyPr/>
                    <a:lstStyle/>
                    <a:p>
                      <a:pPr marL="0" marR="0">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Malgun Gothic" panose="020B0503020000020004" pitchFamily="34" charset="-127"/>
                          <a:cs typeface="Arial" panose="020B0604020202020204" pitchFamily="34" charset="0"/>
                        </a:rPr>
                        <a:t>HANS KATERING</a:t>
                      </a:r>
                    </a:p>
                  </a:txBody>
                  <a:tcPr marL="68580" marR="68580" marT="0" marB="0"/>
                </a:tc>
                <a:tc>
                  <a:txBody>
                    <a:bodyPr/>
                    <a:lstStyle/>
                    <a:p>
                      <a:pPr marL="0" marR="0">
                        <a:lnSpc>
                          <a:spcPct val="107000"/>
                        </a:lnSpc>
                        <a:spcBef>
                          <a:spcPts val="0"/>
                        </a:spcBef>
                        <a:spcAft>
                          <a:spcPts val="0"/>
                        </a:spcAft>
                      </a:pPr>
                      <a:r>
                        <a:rPr lang="en-US" sz="1100">
                          <a:effectLst/>
                        </a:rPr>
                        <a:t>No. Dokumen</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U2-MKT-01</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40456178"/>
                  </a:ext>
                </a:extLst>
              </a:tr>
              <a:tr h="314728">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PROSES PEMESANAN</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No. Revisi</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705348680"/>
                  </a:ext>
                </a:extLst>
              </a:tr>
              <a:tr h="644516">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PROSES REGISTRASI APLIKASI VIA ANDROID</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Berlaku Efektif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rPr>
                        <a:t>9 </a:t>
                      </a:r>
                      <a:r>
                        <a:rPr lang="en-US" sz="1100" dirty="0" err="1">
                          <a:effectLst/>
                        </a:rPr>
                        <a:t>Desember</a:t>
                      </a:r>
                      <a:r>
                        <a:rPr lang="en-US" sz="1100" dirty="0">
                          <a:effectLst/>
                        </a:rPr>
                        <a:t> 2019</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736158635"/>
                  </a:ext>
                </a:extLst>
              </a:tr>
            </a:tbl>
          </a:graphicData>
        </a:graphic>
      </p:graphicFrame>
      <p:graphicFrame>
        <p:nvGraphicFramePr>
          <p:cNvPr id="5" name="Table 4">
            <a:extLst>
              <a:ext uri="{FF2B5EF4-FFF2-40B4-BE49-F238E27FC236}">
                <a16:creationId xmlns:a16="http://schemas.microsoft.com/office/drawing/2014/main" id="{3B4F2CC2-EE74-924A-B404-B461F398D4EA}"/>
              </a:ext>
            </a:extLst>
          </p:cNvPr>
          <p:cNvGraphicFramePr>
            <a:graphicFrameLocks noGrp="1"/>
          </p:cNvGraphicFramePr>
          <p:nvPr>
            <p:extLst>
              <p:ext uri="{D42A27DB-BD31-4B8C-83A1-F6EECF244321}">
                <p14:modId xmlns:p14="http://schemas.microsoft.com/office/powerpoint/2010/main" val="296231075"/>
              </p:ext>
            </p:extLst>
          </p:nvPr>
        </p:nvGraphicFramePr>
        <p:xfrm>
          <a:off x="956483" y="3115259"/>
          <a:ext cx="8654656" cy="2118424"/>
        </p:xfrm>
        <a:graphic>
          <a:graphicData uri="http://schemas.openxmlformats.org/drawingml/2006/table">
            <a:tbl>
              <a:tblPr firstRow="1" firstCol="1" bandRow="1">
                <a:tableStyleId>{5C22544A-7EE6-4342-B048-85BDC9FD1C3A}</a:tableStyleId>
              </a:tblPr>
              <a:tblGrid>
                <a:gridCol w="8654656">
                  <a:extLst>
                    <a:ext uri="{9D8B030D-6E8A-4147-A177-3AD203B41FA5}">
                      <a16:colId xmlns:a16="http://schemas.microsoft.com/office/drawing/2014/main" val="916872211"/>
                    </a:ext>
                  </a:extLst>
                </a:gridCol>
              </a:tblGrid>
              <a:tr h="0">
                <a:tc>
                  <a:txBody>
                    <a:bodyPr/>
                    <a:lstStyle/>
                    <a:p>
                      <a:pPr marL="0" marR="0" algn="ctr">
                        <a:lnSpc>
                          <a:spcPct val="107000"/>
                        </a:lnSpc>
                        <a:spcBef>
                          <a:spcPts val="0"/>
                        </a:spcBef>
                        <a:spcAft>
                          <a:spcPts val="0"/>
                        </a:spcAft>
                      </a:pPr>
                      <a:r>
                        <a:rPr lang="en-US" sz="2200" dirty="0" err="1">
                          <a:effectLst/>
                        </a:rPr>
                        <a:t>Langkah</a:t>
                      </a:r>
                      <a:r>
                        <a:rPr lang="en-US" sz="2200" dirty="0">
                          <a:effectLst/>
                        </a:rPr>
                        <a:t> </a:t>
                      </a:r>
                      <a:r>
                        <a:rPr lang="en-US" sz="2200" dirty="0" err="1">
                          <a:effectLst/>
                        </a:rPr>
                        <a:t>Prosedur</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768921244"/>
                  </a:ext>
                </a:extLst>
              </a:tr>
              <a:tr h="0">
                <a:tc>
                  <a:txBody>
                    <a:bodyPr/>
                    <a:lstStyle/>
                    <a:p>
                      <a:pPr marL="342900" marR="0" lvl="0" indent="-342900" algn="just">
                        <a:lnSpc>
                          <a:spcPct val="107000"/>
                        </a:lnSpc>
                        <a:spcBef>
                          <a:spcPts val="0"/>
                        </a:spcBef>
                        <a:spcAft>
                          <a:spcPts val="0"/>
                        </a:spcAft>
                        <a:buFont typeface="+mj-lt"/>
                        <a:buAutoNum type="arabicPeriod"/>
                      </a:pPr>
                      <a:r>
                        <a:rPr lang="en-US" sz="2200" dirty="0" err="1">
                          <a:effectLst/>
                        </a:rPr>
                        <a:t>Konsumen</a:t>
                      </a:r>
                      <a:r>
                        <a:rPr lang="en-US" sz="2200" dirty="0">
                          <a:effectLst/>
                        </a:rPr>
                        <a:t> Download </a:t>
                      </a:r>
                      <a:r>
                        <a:rPr lang="en-US" sz="2200" dirty="0" err="1">
                          <a:effectLst/>
                        </a:rPr>
                        <a:t>Aplikasi</a:t>
                      </a:r>
                      <a:r>
                        <a:rPr lang="en-US" sz="2200" dirty="0">
                          <a:effectLst/>
                        </a:rPr>
                        <a:t> Hans Catering</a:t>
                      </a:r>
                    </a:p>
                    <a:p>
                      <a:pPr marL="342900" marR="0" lvl="0" indent="-342900" algn="just">
                        <a:lnSpc>
                          <a:spcPct val="107000"/>
                        </a:lnSpc>
                        <a:spcBef>
                          <a:spcPts val="0"/>
                        </a:spcBef>
                        <a:spcAft>
                          <a:spcPts val="0"/>
                        </a:spcAft>
                        <a:buFont typeface="+mj-lt"/>
                        <a:buAutoNum type="arabicPeriod"/>
                      </a:pPr>
                      <a:r>
                        <a:rPr lang="en-US" sz="2200" dirty="0">
                          <a:effectLst/>
                        </a:rPr>
                        <a:t>Setelah </a:t>
                      </a:r>
                      <a:r>
                        <a:rPr lang="en-US" sz="2200" dirty="0" err="1">
                          <a:effectLst/>
                        </a:rPr>
                        <a:t>berhasil</a:t>
                      </a:r>
                      <a:r>
                        <a:rPr lang="en-US" sz="2200" dirty="0">
                          <a:effectLst/>
                        </a:rPr>
                        <a:t> download </a:t>
                      </a:r>
                      <a:r>
                        <a:rPr lang="en-US" sz="2200" dirty="0" err="1">
                          <a:effectLst/>
                        </a:rPr>
                        <a:t>dan</a:t>
                      </a:r>
                      <a:r>
                        <a:rPr lang="en-US" sz="2200" dirty="0">
                          <a:effectLst/>
                        </a:rPr>
                        <a:t> install </a:t>
                      </a:r>
                      <a:r>
                        <a:rPr lang="en-US" sz="2200" dirty="0" err="1">
                          <a:effectLst/>
                        </a:rPr>
                        <a:t>lakukan</a:t>
                      </a:r>
                      <a:r>
                        <a:rPr lang="en-US" sz="2200" dirty="0">
                          <a:effectLst/>
                        </a:rPr>
                        <a:t> </a:t>
                      </a:r>
                      <a:r>
                        <a:rPr lang="en-US" sz="2200" dirty="0" err="1">
                          <a:effectLst/>
                        </a:rPr>
                        <a:t>regsitrasi</a:t>
                      </a:r>
                      <a:r>
                        <a:rPr lang="en-US" sz="2200" dirty="0">
                          <a:effectLst/>
                        </a:rPr>
                        <a:t> </a:t>
                      </a:r>
                      <a:r>
                        <a:rPr lang="en-US" sz="2200" dirty="0" err="1">
                          <a:effectLst/>
                        </a:rPr>
                        <a:t>pengguna</a:t>
                      </a:r>
                      <a:r>
                        <a:rPr lang="en-US" sz="2200" dirty="0">
                          <a:effectLst/>
                        </a:rPr>
                        <a:t> </a:t>
                      </a:r>
                      <a:r>
                        <a:rPr lang="en-US" sz="2200" dirty="0" err="1">
                          <a:effectLst/>
                        </a:rPr>
                        <a:t>menggunakan</a:t>
                      </a:r>
                      <a:r>
                        <a:rPr lang="en-US" sz="2200" dirty="0">
                          <a:effectLst/>
                        </a:rPr>
                        <a:t> </a:t>
                      </a:r>
                      <a:r>
                        <a:rPr lang="en-US" sz="2200" dirty="0" err="1">
                          <a:effectLst/>
                        </a:rPr>
                        <a:t>fitur</a:t>
                      </a:r>
                      <a:r>
                        <a:rPr lang="en-US" sz="2200" dirty="0">
                          <a:effectLst/>
                        </a:rPr>
                        <a:t> Sign up</a:t>
                      </a:r>
                    </a:p>
                    <a:p>
                      <a:pPr marL="342900" marR="0" lvl="0" indent="-342900" algn="just">
                        <a:lnSpc>
                          <a:spcPct val="107000"/>
                        </a:lnSpc>
                        <a:spcBef>
                          <a:spcPts val="0"/>
                        </a:spcBef>
                        <a:spcAft>
                          <a:spcPts val="0"/>
                        </a:spcAft>
                        <a:buFont typeface="+mj-lt"/>
                        <a:buAutoNum type="arabicPeriod"/>
                      </a:pPr>
                      <a:r>
                        <a:rPr lang="en-US" sz="2200" dirty="0">
                          <a:effectLst/>
                        </a:rPr>
                        <a:t>Setelah </a:t>
                      </a:r>
                      <a:r>
                        <a:rPr lang="en-US" sz="2200" dirty="0" err="1">
                          <a:effectLst/>
                        </a:rPr>
                        <a:t>melakukan</a:t>
                      </a:r>
                      <a:r>
                        <a:rPr lang="en-US" sz="2200" dirty="0">
                          <a:effectLst/>
                        </a:rPr>
                        <a:t> </a:t>
                      </a:r>
                      <a:r>
                        <a:rPr lang="en-US" sz="2200" dirty="0" err="1">
                          <a:effectLst/>
                        </a:rPr>
                        <a:t>registrasi</a:t>
                      </a:r>
                      <a:r>
                        <a:rPr lang="en-US" sz="2200" dirty="0">
                          <a:effectLst/>
                        </a:rPr>
                        <a:t>, </a:t>
                      </a:r>
                      <a:r>
                        <a:rPr lang="en-US" sz="2200" dirty="0" err="1">
                          <a:effectLst/>
                        </a:rPr>
                        <a:t>pengguna</a:t>
                      </a:r>
                      <a:r>
                        <a:rPr lang="en-US" sz="2200" dirty="0">
                          <a:effectLst/>
                        </a:rPr>
                        <a:t> </a:t>
                      </a:r>
                      <a:r>
                        <a:rPr lang="en-US" sz="2200" dirty="0" err="1">
                          <a:effectLst/>
                        </a:rPr>
                        <a:t>melakukan</a:t>
                      </a:r>
                      <a:r>
                        <a:rPr lang="en-US" sz="2200" dirty="0">
                          <a:effectLst/>
                        </a:rPr>
                        <a:t> login </a:t>
                      </a:r>
                    </a:p>
                    <a:p>
                      <a:pPr marL="342900" marR="0" lvl="0" indent="-342900" algn="just">
                        <a:lnSpc>
                          <a:spcPct val="107000"/>
                        </a:lnSpc>
                        <a:spcBef>
                          <a:spcPts val="0"/>
                        </a:spcBef>
                        <a:spcAft>
                          <a:spcPts val="0"/>
                        </a:spcAft>
                        <a:buFont typeface="+mj-lt"/>
                        <a:buAutoNum type="arabicPeriod"/>
                      </a:pPr>
                      <a:r>
                        <a:rPr lang="en-US" sz="2200" dirty="0">
                          <a:effectLst/>
                        </a:rPr>
                        <a:t>Proses </a:t>
                      </a:r>
                      <a:r>
                        <a:rPr lang="en-US" sz="2200" dirty="0" err="1">
                          <a:effectLst/>
                        </a:rPr>
                        <a:t>registrasi</a:t>
                      </a:r>
                      <a:r>
                        <a:rPr lang="en-US" sz="2200" dirty="0">
                          <a:effectLst/>
                        </a:rPr>
                        <a:t> </a:t>
                      </a:r>
                      <a:r>
                        <a:rPr lang="en-US" sz="2200" dirty="0" err="1">
                          <a:effectLst/>
                        </a:rPr>
                        <a:t>selesai</a:t>
                      </a:r>
                      <a:r>
                        <a:rPr lang="en-US" sz="2200" dirty="0">
                          <a:effectLst/>
                        </a:rPr>
                        <a:t> </a:t>
                      </a:r>
                      <a:endParaRPr lang="en-US" sz="1100" dirty="0">
                        <a:effectLst/>
                      </a:endParaRPr>
                    </a:p>
                  </a:txBody>
                  <a:tcPr marL="68580" marR="68580" marT="0" marB="0"/>
                </a:tc>
                <a:extLst>
                  <a:ext uri="{0D108BD9-81ED-4DB2-BD59-A6C34878D82A}">
                    <a16:rowId xmlns:a16="http://schemas.microsoft.com/office/drawing/2014/main" val="822294826"/>
                  </a:ext>
                </a:extLst>
              </a:tr>
            </a:tbl>
          </a:graphicData>
        </a:graphic>
      </p:graphicFrame>
      <p:sp>
        <p:nvSpPr>
          <p:cNvPr id="6" name="Rectangle 2">
            <a:extLst>
              <a:ext uri="{FF2B5EF4-FFF2-40B4-BE49-F238E27FC236}">
                <a16:creationId xmlns:a16="http://schemas.microsoft.com/office/drawing/2014/main" id="{A77362E7-8AC8-0749-9087-98EB07269C37}"/>
              </a:ext>
            </a:extLst>
          </p:cNvPr>
          <p:cNvSpPr>
            <a:spLocks noChangeArrowheads="1"/>
          </p:cNvSpPr>
          <p:nvPr/>
        </p:nvSpPr>
        <p:spPr bwMode="auto">
          <a:xfrm>
            <a:off x="2091291" y="4854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653BE3E3-619B-244D-A27A-5BE16D30DDE2}"/>
              </a:ext>
            </a:extLst>
          </p:cNvPr>
          <p:cNvSpPr>
            <a:spLocks noChangeArrowheads="1"/>
          </p:cNvSpPr>
          <p:nvPr/>
        </p:nvSpPr>
        <p:spPr bwMode="auto">
          <a:xfrm>
            <a:off x="2091291" y="5311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2D45850E-16D9-0849-83E3-FF59154C3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48" y="1582769"/>
            <a:ext cx="1506888" cy="1064844"/>
          </a:xfrm>
          <a:prstGeom prst="rect">
            <a:avLst/>
          </a:prstGeom>
        </p:spPr>
      </p:pic>
      <p:sp>
        <p:nvSpPr>
          <p:cNvPr id="11" name="TextBox 10">
            <a:extLst>
              <a:ext uri="{FF2B5EF4-FFF2-40B4-BE49-F238E27FC236}">
                <a16:creationId xmlns:a16="http://schemas.microsoft.com/office/drawing/2014/main" id="{62EC3888-2FF9-C640-AB7F-73C0BF10ED04}"/>
              </a:ext>
            </a:extLst>
          </p:cNvPr>
          <p:cNvSpPr txBox="1"/>
          <p:nvPr/>
        </p:nvSpPr>
        <p:spPr>
          <a:xfrm>
            <a:off x="956483" y="940903"/>
            <a:ext cx="3886898" cy="369332"/>
          </a:xfrm>
          <a:prstGeom prst="rect">
            <a:avLst/>
          </a:prstGeom>
          <a:noFill/>
        </p:spPr>
        <p:txBody>
          <a:bodyPr wrap="none" rtlCol="0">
            <a:spAutoFit/>
          </a:bodyPr>
          <a:lstStyle/>
          <a:p>
            <a:r>
              <a:rPr lang="en-US" dirty="0" err="1"/>
              <a:t>Prosedur</a:t>
            </a:r>
            <a:r>
              <a:rPr lang="en-US" dirty="0"/>
              <a:t> </a:t>
            </a:r>
            <a:r>
              <a:rPr lang="en-US" dirty="0" err="1"/>
              <a:t>Registrasi</a:t>
            </a:r>
            <a:r>
              <a:rPr lang="en-US" dirty="0"/>
              <a:t> </a:t>
            </a:r>
            <a:r>
              <a:rPr lang="en-US" dirty="0" err="1"/>
              <a:t>Aplikasi</a:t>
            </a:r>
            <a:r>
              <a:rPr lang="en-US" dirty="0"/>
              <a:t> Via Android</a:t>
            </a:r>
          </a:p>
        </p:txBody>
      </p:sp>
    </p:spTree>
    <p:extLst>
      <p:ext uri="{BB962C8B-B14F-4D97-AF65-F5344CB8AC3E}">
        <p14:creationId xmlns:p14="http://schemas.microsoft.com/office/powerpoint/2010/main" val="197076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138685"/>
            <a:ext cx="10058400" cy="1450757"/>
          </a:xfrm>
        </p:spPr>
        <p:txBody>
          <a:bodyPr/>
          <a:lstStyle/>
          <a:p>
            <a:r>
              <a:rPr lang="en-US" dirty="0" err="1"/>
              <a:t>Definisi</a:t>
            </a:r>
            <a:r>
              <a:rPr lang="en-US" dirty="0"/>
              <a:t> </a:t>
            </a:r>
            <a:r>
              <a:rPr lang="en-US" dirty="0" err="1"/>
              <a:t>Flowmap</a:t>
            </a:r>
            <a:r>
              <a:rPr lang="en-US" dirty="0"/>
              <a:t>(1)</a:t>
            </a:r>
          </a:p>
        </p:txBody>
      </p:sp>
      <p:sp>
        <p:nvSpPr>
          <p:cNvPr id="3" name="Content Placeholder 2"/>
          <p:cNvSpPr>
            <a:spLocks noGrp="1"/>
          </p:cNvSpPr>
          <p:nvPr>
            <p:ph idx="1"/>
          </p:nvPr>
        </p:nvSpPr>
        <p:spPr>
          <a:xfrm>
            <a:off x="1210236" y="2084294"/>
            <a:ext cx="7924800" cy="4495800"/>
          </a:xfrm>
        </p:spPr>
        <p:txBody>
          <a:bodyPr>
            <a:noAutofit/>
          </a:bodyPr>
          <a:lstStyle/>
          <a:p>
            <a:pPr algn="just"/>
            <a:r>
              <a:rPr lang="en-US" sz="2600" b="1" dirty="0"/>
              <a:t>Flowchart</a:t>
            </a:r>
            <a:r>
              <a:rPr lang="en-US" sz="2600" dirty="0"/>
              <a:t> </a:t>
            </a:r>
            <a:r>
              <a:rPr lang="en-US" sz="2600" dirty="0" err="1"/>
              <a:t>adalah</a:t>
            </a:r>
            <a:r>
              <a:rPr lang="en-US" sz="2600" dirty="0"/>
              <a:t> </a:t>
            </a:r>
            <a:r>
              <a:rPr lang="en-US" sz="2600" dirty="0" err="1"/>
              <a:t>suatu</a:t>
            </a:r>
            <a:r>
              <a:rPr lang="en-US" sz="2600" dirty="0"/>
              <a:t> </a:t>
            </a:r>
            <a:r>
              <a:rPr lang="en-US" sz="2600" dirty="0" err="1"/>
              <a:t>bagan</a:t>
            </a:r>
            <a:r>
              <a:rPr lang="en-US" sz="2600" dirty="0"/>
              <a:t> yang </a:t>
            </a:r>
            <a:r>
              <a:rPr lang="en-US" sz="2600" dirty="0" err="1"/>
              <a:t>menggambarkan</a:t>
            </a:r>
            <a:r>
              <a:rPr lang="en-US" sz="2600" dirty="0"/>
              <a:t> </a:t>
            </a:r>
            <a:r>
              <a:rPr lang="en-US" sz="2600" dirty="0" err="1"/>
              <a:t>aliran</a:t>
            </a:r>
            <a:r>
              <a:rPr lang="en-US" sz="2600" dirty="0"/>
              <a:t> </a:t>
            </a:r>
            <a:r>
              <a:rPr lang="en-US" sz="2600" dirty="0" err="1"/>
              <a:t>kerja</a:t>
            </a:r>
            <a:r>
              <a:rPr lang="en-US" sz="2600" dirty="0"/>
              <a:t> </a:t>
            </a:r>
            <a:r>
              <a:rPr lang="en-US" sz="2600" dirty="0" err="1"/>
              <a:t>dari</a:t>
            </a:r>
            <a:r>
              <a:rPr lang="en-US" sz="2600" dirty="0"/>
              <a:t> </a:t>
            </a:r>
            <a:r>
              <a:rPr lang="en-US" sz="2600" dirty="0" err="1"/>
              <a:t>sebuah</a:t>
            </a:r>
            <a:r>
              <a:rPr lang="en-US" sz="2600" dirty="0"/>
              <a:t> </a:t>
            </a:r>
            <a:r>
              <a:rPr lang="en-US" sz="2600" dirty="0" err="1"/>
              <a:t>prosedur</a:t>
            </a:r>
            <a:r>
              <a:rPr lang="en-US" sz="2600" dirty="0"/>
              <a:t>. </a:t>
            </a:r>
            <a:r>
              <a:rPr lang="en-US" sz="2600" dirty="0" err="1"/>
              <a:t>Biasanya</a:t>
            </a:r>
            <a:r>
              <a:rPr lang="en-US" sz="2600" dirty="0"/>
              <a:t> </a:t>
            </a:r>
            <a:r>
              <a:rPr lang="en-US" sz="2600" dirty="0" err="1"/>
              <a:t>untuk</a:t>
            </a:r>
            <a:r>
              <a:rPr lang="en-US" sz="2600" dirty="0"/>
              <a:t> </a:t>
            </a:r>
            <a:r>
              <a:rPr lang="en-US" sz="2600" dirty="0" err="1"/>
              <a:t>digunakan</a:t>
            </a:r>
            <a:r>
              <a:rPr lang="en-US" sz="2600" dirty="0"/>
              <a:t> </a:t>
            </a:r>
            <a:r>
              <a:rPr lang="en-US" sz="2600" dirty="0" err="1"/>
              <a:t>untuk</a:t>
            </a:r>
            <a:r>
              <a:rPr lang="en-US" sz="2600" dirty="0"/>
              <a:t> </a:t>
            </a:r>
            <a:r>
              <a:rPr lang="en-US" sz="2600" dirty="0" err="1"/>
              <a:t>menggambarkan</a:t>
            </a:r>
            <a:r>
              <a:rPr lang="en-US" sz="2600" dirty="0"/>
              <a:t> </a:t>
            </a:r>
            <a:r>
              <a:rPr lang="en-US" sz="2600" dirty="0" err="1"/>
              <a:t>jalannya</a:t>
            </a:r>
            <a:r>
              <a:rPr lang="en-US" sz="2600" dirty="0"/>
              <a:t> </a:t>
            </a:r>
            <a:r>
              <a:rPr lang="en-US" sz="2600" dirty="0" err="1"/>
              <a:t>suatu</a:t>
            </a:r>
            <a:r>
              <a:rPr lang="en-US" sz="2600" dirty="0"/>
              <a:t> </a:t>
            </a:r>
            <a:r>
              <a:rPr lang="en-US" sz="2600" dirty="0" err="1"/>
              <a:t>algoritma</a:t>
            </a:r>
            <a:r>
              <a:rPr lang="en-US" sz="2600" dirty="0"/>
              <a:t>/</a:t>
            </a:r>
            <a:r>
              <a:rPr lang="en-US" sz="2600" dirty="0" err="1"/>
              <a:t>urutan</a:t>
            </a:r>
            <a:r>
              <a:rPr lang="en-US" sz="2600" dirty="0"/>
              <a:t> </a:t>
            </a:r>
            <a:r>
              <a:rPr lang="en-US" sz="2600" dirty="0" err="1"/>
              <a:t>langkah</a:t>
            </a:r>
            <a:r>
              <a:rPr lang="en-US" sz="2600" dirty="0"/>
              <a:t> </a:t>
            </a:r>
            <a:r>
              <a:rPr lang="en-US" sz="2600" dirty="0" err="1"/>
              <a:t>kerja</a:t>
            </a:r>
            <a:r>
              <a:rPr lang="en-US" sz="2600" dirty="0"/>
              <a:t>. </a:t>
            </a:r>
          </a:p>
          <a:p>
            <a:pPr algn="just"/>
            <a:r>
              <a:rPr lang="en-US" sz="2600" b="1" dirty="0" err="1"/>
              <a:t>Flowmap</a:t>
            </a:r>
            <a:r>
              <a:rPr lang="en-US" sz="2600" dirty="0"/>
              <a:t> </a:t>
            </a:r>
            <a:r>
              <a:rPr lang="en-US" sz="2600" dirty="0" err="1"/>
              <a:t>dibuat</a:t>
            </a:r>
            <a:r>
              <a:rPr lang="en-US" sz="2600" dirty="0"/>
              <a:t> </a:t>
            </a:r>
            <a:r>
              <a:rPr lang="en-US" sz="2600" dirty="0" err="1"/>
              <a:t>untuk</a:t>
            </a:r>
            <a:r>
              <a:rPr lang="en-US" sz="2600" dirty="0"/>
              <a:t> </a:t>
            </a:r>
            <a:r>
              <a:rPr lang="en-US" sz="2600" dirty="0" err="1"/>
              <a:t>menggambarkan</a:t>
            </a:r>
            <a:r>
              <a:rPr lang="en-US" sz="2600" dirty="0"/>
              <a:t> model </a:t>
            </a:r>
            <a:r>
              <a:rPr lang="en-US" sz="2600" dirty="0" err="1"/>
              <a:t>bisnis</a:t>
            </a:r>
            <a:r>
              <a:rPr lang="en-US" sz="2600" dirty="0"/>
              <a:t> yang </a:t>
            </a:r>
            <a:r>
              <a:rPr lang="en-US" sz="2600" dirty="0" err="1"/>
              <a:t>cukup</a:t>
            </a:r>
            <a:r>
              <a:rPr lang="en-US" sz="2600" dirty="0"/>
              <a:t> </a:t>
            </a:r>
            <a:r>
              <a:rPr lang="en-US" sz="2600" dirty="0" err="1"/>
              <a:t>komplek</a:t>
            </a:r>
            <a:r>
              <a:rPr lang="en-US" sz="2600" dirty="0"/>
              <a:t> yang </a:t>
            </a:r>
            <a:r>
              <a:rPr lang="en-US" sz="2600" dirty="0" err="1"/>
              <a:t>terbagi</a:t>
            </a:r>
            <a:r>
              <a:rPr lang="en-US" sz="2600" dirty="0"/>
              <a:t> </a:t>
            </a:r>
            <a:r>
              <a:rPr lang="en-US" sz="2600" dirty="0" err="1"/>
              <a:t>ke</a:t>
            </a:r>
            <a:r>
              <a:rPr lang="en-US" sz="2600" dirty="0"/>
              <a:t> </a:t>
            </a:r>
            <a:r>
              <a:rPr lang="en-US" sz="2600" dirty="0" err="1"/>
              <a:t>dalam</a:t>
            </a:r>
            <a:r>
              <a:rPr lang="en-US" sz="2600" dirty="0"/>
              <a:t> </a:t>
            </a:r>
            <a:r>
              <a:rPr lang="en-US" sz="2600" dirty="0" err="1"/>
              <a:t>beberapa</a:t>
            </a:r>
            <a:r>
              <a:rPr lang="en-US" sz="2600" dirty="0"/>
              <a:t> </a:t>
            </a:r>
            <a:r>
              <a:rPr lang="en-US" sz="2600" dirty="0" err="1"/>
              <a:t>departemen</a:t>
            </a:r>
            <a:r>
              <a:rPr lang="en-US" sz="2600" dirty="0"/>
              <a:t>/unit yang </a:t>
            </a:r>
            <a:r>
              <a:rPr lang="en-US" sz="2600" dirty="0" err="1"/>
              <a:t>menjalankan</a:t>
            </a:r>
            <a:r>
              <a:rPr lang="en-US" sz="2600" dirty="0"/>
              <a:t> </a:t>
            </a:r>
            <a:r>
              <a:rPr lang="en-US" sz="2600" dirty="0" err="1"/>
              <a:t>bisnis</a:t>
            </a:r>
            <a:r>
              <a:rPr lang="en-US" sz="2600" dirty="0"/>
              <a:t> </a:t>
            </a:r>
            <a:r>
              <a:rPr lang="en-US" sz="2600" dirty="0" err="1"/>
              <a:t>tersebut</a:t>
            </a:r>
            <a:r>
              <a:rPr lang="en-US" sz="2600" dirty="0"/>
              <a:t> (</a:t>
            </a:r>
            <a:r>
              <a:rPr lang="en-US" sz="2600" dirty="0" err="1"/>
              <a:t>dalam</a:t>
            </a:r>
            <a:r>
              <a:rPr lang="en-US" sz="2600" dirty="0"/>
              <a:t> </a:t>
            </a:r>
            <a:r>
              <a:rPr lang="en-US" sz="2600" dirty="0" err="1"/>
              <a:t>hal</a:t>
            </a:r>
            <a:r>
              <a:rPr lang="en-US" sz="2600" dirty="0"/>
              <a:t> </a:t>
            </a:r>
            <a:r>
              <a:rPr lang="en-US" sz="2600" dirty="0" err="1"/>
              <a:t>ini</a:t>
            </a:r>
            <a:r>
              <a:rPr lang="en-US" sz="2600" dirty="0"/>
              <a:t> </a:t>
            </a:r>
            <a:r>
              <a:rPr lang="en-US" sz="2600" dirty="0" err="1"/>
              <a:t>juga</a:t>
            </a:r>
            <a:r>
              <a:rPr lang="en-US" sz="2600" dirty="0"/>
              <a:t> </a:t>
            </a:r>
            <a:r>
              <a:rPr lang="en-US" sz="2600" dirty="0" err="1"/>
              <a:t>terdiri</a:t>
            </a:r>
            <a:r>
              <a:rPr lang="en-US" sz="2600" dirty="0"/>
              <a:t> </a:t>
            </a:r>
            <a:r>
              <a:rPr lang="en-US" sz="2600" dirty="0" err="1"/>
              <a:t>dari</a:t>
            </a:r>
            <a:r>
              <a:rPr lang="en-US" sz="2600" dirty="0"/>
              <a:t> </a:t>
            </a:r>
            <a:r>
              <a:rPr lang="en-US" sz="2600" dirty="0" err="1"/>
              <a:t>urutan</a:t>
            </a:r>
            <a:r>
              <a:rPr lang="en-US" sz="2600" dirty="0"/>
              <a:t> </a:t>
            </a:r>
            <a:r>
              <a:rPr lang="en-US" sz="2600" dirty="0" err="1"/>
              <a:t>dan</a:t>
            </a:r>
            <a:r>
              <a:rPr lang="en-US" sz="2600" dirty="0"/>
              <a:t> </a:t>
            </a:r>
            <a:r>
              <a:rPr lang="en-US" sz="2600" dirty="0" err="1"/>
              <a:t>langkah</a:t>
            </a:r>
            <a:r>
              <a:rPr lang="en-US" sz="2600" dirty="0"/>
              <a:t> </a:t>
            </a:r>
            <a:r>
              <a:rPr lang="en-US" sz="2600" dirty="0" err="1"/>
              <a:t>kerja</a:t>
            </a:r>
            <a:r>
              <a:rPr lang="en-US" sz="2600" dirty="0"/>
              <a:t>).</a:t>
            </a:r>
          </a:p>
        </p:txBody>
      </p:sp>
    </p:spTree>
    <p:extLst>
      <p:ext uri="{BB962C8B-B14F-4D97-AF65-F5344CB8AC3E}">
        <p14:creationId xmlns:p14="http://schemas.microsoft.com/office/powerpoint/2010/main" val="149411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Definisi</a:t>
            </a:r>
            <a:r>
              <a:rPr lang="en-US" dirty="0"/>
              <a:t> </a:t>
            </a:r>
            <a:r>
              <a:rPr lang="en-US" dirty="0" err="1"/>
              <a:t>Flowmap</a:t>
            </a:r>
            <a:r>
              <a:rPr lang="en-US" dirty="0"/>
              <a:t> (2)</a:t>
            </a:r>
          </a:p>
        </p:txBody>
      </p:sp>
      <p:sp>
        <p:nvSpPr>
          <p:cNvPr id="3" name="Content Placeholder 2"/>
          <p:cNvSpPr>
            <a:spLocks noGrp="1"/>
          </p:cNvSpPr>
          <p:nvPr>
            <p:ph idx="1"/>
          </p:nvPr>
        </p:nvSpPr>
        <p:spPr/>
        <p:txBody>
          <a:bodyPr>
            <a:normAutofit/>
          </a:bodyPr>
          <a:lstStyle/>
          <a:p>
            <a:pPr marL="0" indent="0" algn="just">
              <a:buNone/>
            </a:pPr>
            <a:r>
              <a:rPr lang="en-US" sz="3600" dirty="0" err="1"/>
              <a:t>Intinya</a:t>
            </a:r>
            <a:r>
              <a:rPr lang="en-US" sz="3600" dirty="0"/>
              <a:t> </a:t>
            </a:r>
            <a:r>
              <a:rPr lang="en-US" sz="3600" dirty="0" err="1"/>
              <a:t>adalah</a:t>
            </a:r>
            <a:r>
              <a:rPr lang="en-US" sz="3600" dirty="0"/>
              <a:t> flowchart yang </a:t>
            </a:r>
            <a:r>
              <a:rPr lang="en-US" sz="3600" dirty="0" err="1"/>
              <a:t>digunakan</a:t>
            </a:r>
            <a:r>
              <a:rPr lang="en-US" sz="3600" dirty="0"/>
              <a:t> </a:t>
            </a:r>
            <a:r>
              <a:rPr lang="en-US" sz="3600" dirty="0" err="1"/>
              <a:t>untuk</a:t>
            </a:r>
            <a:r>
              <a:rPr lang="en-US" sz="3600" dirty="0"/>
              <a:t> </a:t>
            </a:r>
            <a:r>
              <a:rPr lang="en-US" sz="3600" dirty="0" err="1"/>
              <a:t>menggambarkan</a:t>
            </a:r>
            <a:r>
              <a:rPr lang="en-US" sz="3600" dirty="0"/>
              <a:t> proses </a:t>
            </a:r>
            <a:r>
              <a:rPr lang="en-US" sz="3600" dirty="0" err="1"/>
              <a:t>bisnis</a:t>
            </a:r>
            <a:r>
              <a:rPr lang="en-US" sz="3600" dirty="0"/>
              <a:t> yang </a:t>
            </a:r>
            <a:r>
              <a:rPr lang="en-US" sz="3600" dirty="0" err="1"/>
              <a:t>ada</a:t>
            </a:r>
            <a:r>
              <a:rPr lang="en-US" sz="3600" dirty="0"/>
              <a:t> </a:t>
            </a:r>
            <a:r>
              <a:rPr lang="en-US" sz="3600" dirty="0" err="1"/>
              <a:t>dan</a:t>
            </a:r>
            <a:r>
              <a:rPr lang="en-US" sz="3600" dirty="0"/>
              <a:t> </a:t>
            </a:r>
            <a:r>
              <a:rPr lang="en-US" sz="3600" dirty="0" err="1"/>
              <a:t>bisa</a:t>
            </a:r>
            <a:r>
              <a:rPr lang="en-US" sz="3600" dirty="0"/>
              <a:t> </a:t>
            </a:r>
            <a:r>
              <a:rPr lang="en-US" sz="3600" dirty="0" err="1"/>
              <a:t>juga</a:t>
            </a:r>
            <a:r>
              <a:rPr lang="en-US" sz="3600" dirty="0"/>
              <a:t> </a:t>
            </a:r>
            <a:r>
              <a:rPr lang="en-US" sz="3600" dirty="0" err="1"/>
              <a:t>untuk</a:t>
            </a:r>
            <a:r>
              <a:rPr lang="en-US" sz="3600" dirty="0"/>
              <a:t> </a:t>
            </a:r>
            <a:r>
              <a:rPr lang="en-US" sz="3600" dirty="0" err="1"/>
              <a:t>menggambarkan</a:t>
            </a:r>
            <a:r>
              <a:rPr lang="en-US" sz="3600" dirty="0"/>
              <a:t> proses </a:t>
            </a:r>
            <a:r>
              <a:rPr lang="en-US" sz="3600" dirty="0" err="1"/>
              <a:t>bisnis</a:t>
            </a:r>
            <a:r>
              <a:rPr lang="en-US" sz="3600" dirty="0"/>
              <a:t> </a:t>
            </a:r>
            <a:r>
              <a:rPr lang="en-US" sz="3600" dirty="0" err="1"/>
              <a:t>baru</a:t>
            </a:r>
            <a:r>
              <a:rPr lang="en-US" sz="3600" dirty="0"/>
              <a:t> yang </a:t>
            </a:r>
            <a:r>
              <a:rPr lang="en-US" sz="3600" dirty="0" err="1"/>
              <a:t>diajukan</a:t>
            </a:r>
            <a:r>
              <a:rPr lang="en-US" sz="3600" dirty="0"/>
              <a:t> </a:t>
            </a:r>
            <a:r>
              <a:rPr lang="en-US" sz="3600" dirty="0" err="1"/>
              <a:t>untuk</a:t>
            </a:r>
            <a:r>
              <a:rPr lang="en-US" sz="3600" dirty="0"/>
              <a:t> </a:t>
            </a:r>
            <a:r>
              <a:rPr lang="en-US" sz="3600" dirty="0" err="1"/>
              <a:t>memperbaiki</a:t>
            </a:r>
            <a:r>
              <a:rPr lang="en-US" sz="3600" dirty="0"/>
              <a:t> yang </a:t>
            </a:r>
            <a:r>
              <a:rPr lang="en-US" sz="3600" dirty="0" err="1"/>
              <a:t>ada</a:t>
            </a:r>
            <a:r>
              <a:rPr lang="en-US" sz="3600" dirty="0"/>
              <a:t>.</a:t>
            </a:r>
          </a:p>
        </p:txBody>
      </p:sp>
    </p:spTree>
    <p:extLst>
      <p:ext uri="{BB962C8B-B14F-4D97-AF65-F5344CB8AC3E}">
        <p14:creationId xmlns:p14="http://schemas.microsoft.com/office/powerpoint/2010/main" val="297732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50" y="5208291"/>
            <a:ext cx="10058400" cy="1450757"/>
          </a:xfrm>
        </p:spPr>
        <p:txBody>
          <a:bodyPr>
            <a:normAutofit/>
          </a:bodyPr>
          <a:lstStyle/>
          <a:p>
            <a:r>
              <a:rPr lang="en-US" dirty="0" err="1"/>
              <a:t>Contoh</a:t>
            </a:r>
            <a:r>
              <a:rPr lang="en-US" dirty="0"/>
              <a:t> </a:t>
            </a:r>
            <a:r>
              <a:rPr lang="en-US" dirty="0" err="1"/>
              <a:t>gambar</a:t>
            </a:r>
            <a:r>
              <a:rPr lang="en-US" dirty="0"/>
              <a:t> </a:t>
            </a:r>
            <a:r>
              <a:rPr lang="en-US" dirty="0" err="1"/>
              <a:t>Flowmap</a:t>
            </a:r>
            <a:endParaRPr lang="en-US" dirty="0"/>
          </a:p>
        </p:txBody>
      </p:sp>
      <p:pic>
        <p:nvPicPr>
          <p:cNvPr id="4" name="Picture 3" descr="http://3.bp.blogspot.com/-2kfPTfGFkjk/TvxsTZc0oAI/AAAAAAAAAdg/wAaOMLopCm8/s320/image00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84294" y="739588"/>
            <a:ext cx="6172200" cy="4724400"/>
          </a:xfrm>
          <a:prstGeom prst="rect">
            <a:avLst/>
          </a:prstGeom>
          <a:noFill/>
          <a:ln>
            <a:noFill/>
          </a:ln>
        </p:spPr>
      </p:pic>
      <p:sp>
        <p:nvSpPr>
          <p:cNvPr id="5" name="Line Callout 1 4"/>
          <p:cNvSpPr/>
          <p:nvPr/>
        </p:nvSpPr>
        <p:spPr>
          <a:xfrm>
            <a:off x="8387255" y="1885294"/>
            <a:ext cx="2209800" cy="528145"/>
          </a:xfrm>
          <a:prstGeom prst="borderCallout1">
            <a:avLst>
              <a:gd name="adj1" fmla="val 840"/>
              <a:gd name="adj2" fmla="val 942"/>
              <a:gd name="adj3" fmla="val -45709"/>
              <a:gd name="adj4" fmla="val -81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 In Charge/Actor</a:t>
            </a:r>
          </a:p>
        </p:txBody>
      </p:sp>
      <p:sp>
        <p:nvSpPr>
          <p:cNvPr id="6" name="Line Callout 1 5"/>
          <p:cNvSpPr/>
          <p:nvPr/>
        </p:nvSpPr>
        <p:spPr>
          <a:xfrm>
            <a:off x="8387255" y="3352801"/>
            <a:ext cx="2209800" cy="528145"/>
          </a:xfrm>
          <a:prstGeom prst="borderCallout1">
            <a:avLst>
              <a:gd name="adj1" fmla="val 840"/>
              <a:gd name="adj2" fmla="val 942"/>
              <a:gd name="adj3" fmla="val 112500"/>
              <a:gd name="adj4" fmla="val -117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a:t>
            </a:r>
          </a:p>
        </p:txBody>
      </p:sp>
      <p:cxnSp>
        <p:nvCxnSpPr>
          <p:cNvPr id="8" name="Straight Connector 7"/>
          <p:cNvCxnSpPr>
            <a:endCxn id="5" idx="2"/>
          </p:cNvCxnSpPr>
          <p:nvPr/>
        </p:nvCxnSpPr>
        <p:spPr>
          <a:xfrm>
            <a:off x="3429001" y="1676400"/>
            <a:ext cx="4958255" cy="472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5" idx="3"/>
          </p:cNvCxnSpPr>
          <p:nvPr/>
        </p:nvCxnSpPr>
        <p:spPr>
          <a:xfrm>
            <a:off x="7924801" y="1676401"/>
            <a:ext cx="1567355" cy="2088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54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46262"/>
            <a:ext cx="10058400" cy="1450757"/>
          </a:xfrm>
        </p:spPr>
        <p:txBody>
          <a:bodyPr/>
          <a:lstStyle/>
          <a:p>
            <a:r>
              <a:rPr lang="en-US" dirty="0" err="1"/>
              <a:t>Simbol</a:t>
            </a:r>
            <a:r>
              <a:rPr lang="en-US" dirty="0"/>
              <a:t> </a:t>
            </a:r>
            <a:r>
              <a:rPr lang="en-US" dirty="0" err="1"/>
              <a:t>Flowmap</a:t>
            </a:r>
            <a:r>
              <a:rPr lang="en-US" dirty="0"/>
              <a:t>(1)</a:t>
            </a:r>
          </a:p>
        </p:txBody>
      </p:sp>
      <p:sp>
        <p:nvSpPr>
          <p:cNvPr id="3" name="Content Placeholder 2"/>
          <p:cNvSpPr>
            <a:spLocks noGrp="1"/>
          </p:cNvSpPr>
          <p:nvPr>
            <p:ph idx="1"/>
          </p:nvPr>
        </p:nvSpPr>
        <p:spPr>
          <a:xfrm>
            <a:off x="1264022" y="2017059"/>
            <a:ext cx="9587753" cy="4343400"/>
          </a:xfrm>
        </p:spPr>
        <p:txBody>
          <a:bodyPr>
            <a:normAutofit/>
          </a:bodyPr>
          <a:lstStyle/>
          <a:p>
            <a:pPr marL="0" indent="0">
              <a:buNone/>
            </a:pPr>
            <a:r>
              <a:rPr lang="en-US" sz="3200" dirty="0" err="1"/>
              <a:t>Secara</a:t>
            </a:r>
            <a:r>
              <a:rPr lang="en-US" sz="3200" dirty="0"/>
              <a:t> </a:t>
            </a:r>
            <a:r>
              <a:rPr lang="en-US" sz="3200" dirty="0" err="1"/>
              <a:t>umum</a:t>
            </a:r>
            <a:r>
              <a:rPr lang="en-US" sz="3200" dirty="0"/>
              <a:t> </a:t>
            </a:r>
            <a:r>
              <a:rPr lang="en-US" sz="3200" dirty="0" err="1"/>
              <a:t>simbol</a:t>
            </a:r>
            <a:r>
              <a:rPr lang="en-US" sz="3200" dirty="0"/>
              <a:t> </a:t>
            </a:r>
            <a:r>
              <a:rPr lang="en-US" sz="3200" dirty="0" err="1"/>
              <a:t>flowmap</a:t>
            </a:r>
            <a:r>
              <a:rPr lang="en-US" sz="3200" dirty="0"/>
              <a:t> </a:t>
            </a:r>
            <a:r>
              <a:rPr lang="en-US" sz="3200" dirty="0" err="1"/>
              <a:t>Cuma</a:t>
            </a:r>
            <a:r>
              <a:rPr lang="en-US" sz="3200" dirty="0"/>
              <a:t> </a:t>
            </a:r>
            <a:r>
              <a:rPr lang="en-US" sz="3200" dirty="0" err="1"/>
              <a:t>ada</a:t>
            </a:r>
            <a:r>
              <a:rPr lang="en-US" sz="3200" dirty="0"/>
              <a:t> 5, </a:t>
            </a:r>
            <a:r>
              <a:rPr lang="en-US" sz="3200" dirty="0" err="1"/>
              <a:t>yaitu</a:t>
            </a:r>
            <a:r>
              <a:rPr lang="en-US" sz="3200" dirty="0"/>
              <a:t>:</a:t>
            </a:r>
          </a:p>
          <a:p>
            <a:pPr>
              <a:buFont typeface="Wingdings" panose="05000000000000000000" pitchFamily="2" charset="2"/>
              <a:buChar char="q"/>
            </a:pPr>
            <a:r>
              <a:rPr lang="en-US" sz="3200" dirty="0" err="1"/>
              <a:t>Simbol</a:t>
            </a:r>
            <a:r>
              <a:rPr lang="en-US" sz="3200" dirty="0"/>
              <a:t> terminator</a:t>
            </a:r>
          </a:p>
          <a:p>
            <a:pPr>
              <a:buFont typeface="Wingdings" panose="05000000000000000000" pitchFamily="2" charset="2"/>
              <a:buChar char="q"/>
            </a:pPr>
            <a:r>
              <a:rPr lang="en-US" sz="3200" dirty="0" err="1"/>
              <a:t>Simbol</a:t>
            </a:r>
            <a:r>
              <a:rPr lang="en-US" sz="3200" dirty="0"/>
              <a:t> Proses/</a:t>
            </a:r>
            <a:r>
              <a:rPr lang="en-US" sz="3200" dirty="0" err="1"/>
              <a:t>Operasi</a:t>
            </a:r>
            <a:r>
              <a:rPr lang="en-US" sz="3200" dirty="0"/>
              <a:t> </a:t>
            </a:r>
            <a:r>
              <a:rPr lang="en-US" sz="3200" dirty="0" err="1"/>
              <a:t>Komputer</a:t>
            </a:r>
            <a:r>
              <a:rPr lang="en-US" sz="3200" dirty="0"/>
              <a:t> </a:t>
            </a:r>
          </a:p>
          <a:p>
            <a:pPr>
              <a:buFont typeface="Wingdings" panose="05000000000000000000" pitchFamily="2" charset="2"/>
              <a:buChar char="q"/>
            </a:pPr>
            <a:r>
              <a:rPr lang="en-US" sz="3200" dirty="0" err="1"/>
              <a:t>Simbol</a:t>
            </a:r>
            <a:r>
              <a:rPr lang="en-US" sz="3200" dirty="0"/>
              <a:t> Decision </a:t>
            </a:r>
          </a:p>
          <a:p>
            <a:pPr>
              <a:buFont typeface="Wingdings" panose="05000000000000000000" pitchFamily="2" charset="2"/>
              <a:buChar char="q"/>
            </a:pPr>
            <a:r>
              <a:rPr lang="en-US" sz="3200" dirty="0" err="1"/>
              <a:t>Simbol</a:t>
            </a:r>
            <a:r>
              <a:rPr lang="en-US" sz="3200" dirty="0"/>
              <a:t> </a:t>
            </a:r>
            <a:r>
              <a:rPr lang="en-US" sz="3200" dirty="0" err="1"/>
              <a:t>Dokumen</a:t>
            </a:r>
            <a:r>
              <a:rPr lang="en-US" sz="3200" dirty="0"/>
              <a:t> </a:t>
            </a:r>
          </a:p>
          <a:p>
            <a:pPr>
              <a:buFont typeface="Wingdings" panose="05000000000000000000" pitchFamily="2" charset="2"/>
              <a:buChar char="q"/>
            </a:pPr>
            <a:r>
              <a:rPr lang="en-US" sz="3200" dirty="0" err="1"/>
              <a:t>Simbol</a:t>
            </a:r>
            <a:r>
              <a:rPr lang="en-US" sz="3200" dirty="0"/>
              <a:t> </a:t>
            </a:r>
            <a:r>
              <a:rPr lang="en-US" sz="3200" dirty="0" err="1"/>
              <a:t>Annotasi</a:t>
            </a:r>
            <a:endParaRPr lang="en-US" sz="3200" dirty="0"/>
          </a:p>
          <a:p>
            <a:endParaRPr lang="en-US" sz="3200" dirty="0"/>
          </a:p>
        </p:txBody>
      </p:sp>
    </p:spTree>
    <p:extLst>
      <p:ext uri="{BB962C8B-B14F-4D97-AF65-F5344CB8AC3E}">
        <p14:creationId xmlns:p14="http://schemas.microsoft.com/office/powerpoint/2010/main" val="92125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Simbol</a:t>
            </a:r>
            <a:r>
              <a:rPr lang="en-US" dirty="0"/>
              <a:t> </a:t>
            </a:r>
            <a:r>
              <a:rPr lang="en-US" dirty="0" err="1"/>
              <a:t>Flowmap</a:t>
            </a:r>
            <a:r>
              <a:rPr lang="en-US" dirty="0"/>
              <a:t>(2)</a:t>
            </a:r>
          </a:p>
        </p:txBody>
      </p:sp>
      <p:sp>
        <p:nvSpPr>
          <p:cNvPr id="3" name="Content Placeholder 2"/>
          <p:cNvSpPr>
            <a:spLocks noGrp="1"/>
          </p:cNvSpPr>
          <p:nvPr>
            <p:ph idx="1"/>
          </p:nvPr>
        </p:nvSpPr>
        <p:spPr>
          <a:xfrm>
            <a:off x="1097280" y="2209800"/>
            <a:ext cx="5867400" cy="3886200"/>
          </a:xfrm>
        </p:spPr>
        <p:txBody>
          <a:bodyPr>
            <a:normAutofit fontScale="92500" lnSpcReduction="10000"/>
          </a:bodyPr>
          <a:lstStyle/>
          <a:p>
            <a:pPr lvl="0" algn="just"/>
            <a:r>
              <a:rPr lang="en-US" b="1" dirty="0"/>
              <a:t>Terminator:</a:t>
            </a:r>
            <a:r>
              <a:rPr lang="en-US" dirty="0"/>
              <a:t> </a:t>
            </a:r>
            <a:r>
              <a:rPr lang="en-US" dirty="0" err="1"/>
              <a:t>digunakan</a:t>
            </a:r>
            <a:r>
              <a:rPr lang="en-US" dirty="0"/>
              <a:t> </a:t>
            </a:r>
            <a:r>
              <a:rPr lang="en-US" dirty="0" err="1"/>
              <a:t>untuk</a:t>
            </a:r>
            <a:r>
              <a:rPr lang="en-US" dirty="0"/>
              <a:t> </a:t>
            </a:r>
            <a:r>
              <a:rPr lang="en-US" dirty="0" err="1"/>
              <a:t>menunjukkan</a:t>
            </a:r>
            <a:r>
              <a:rPr lang="en-US" dirty="0"/>
              <a:t> </a:t>
            </a:r>
            <a:r>
              <a:rPr lang="en-US" dirty="0" err="1"/>
              <a:t>awal</a:t>
            </a:r>
            <a:r>
              <a:rPr lang="en-US" dirty="0"/>
              <a:t> </a:t>
            </a:r>
            <a:r>
              <a:rPr lang="en-US" dirty="0" err="1"/>
              <a:t>dan</a:t>
            </a:r>
            <a:r>
              <a:rPr lang="en-US" dirty="0"/>
              <a:t> </a:t>
            </a:r>
            <a:r>
              <a:rPr lang="en-US" dirty="0" err="1"/>
              <a:t>akhir</a:t>
            </a:r>
            <a:r>
              <a:rPr lang="en-US" dirty="0"/>
              <a:t> </a:t>
            </a:r>
            <a:r>
              <a:rPr lang="en-US" dirty="0" err="1"/>
              <a:t>suatu</a:t>
            </a:r>
            <a:r>
              <a:rPr lang="en-US" dirty="0"/>
              <a:t> proses </a:t>
            </a:r>
            <a:r>
              <a:rPr lang="en-US" dirty="0" err="1"/>
              <a:t>bisnis</a:t>
            </a:r>
            <a:r>
              <a:rPr lang="en-US" dirty="0"/>
              <a:t> yang </a:t>
            </a:r>
            <a:r>
              <a:rPr lang="en-US" dirty="0" err="1"/>
              <a:t>digambarkan</a:t>
            </a:r>
            <a:endParaRPr lang="en-US" dirty="0"/>
          </a:p>
          <a:p>
            <a:pPr marL="0" indent="0" algn="just">
              <a:buNone/>
            </a:pPr>
            <a:endParaRPr lang="en-US" dirty="0"/>
          </a:p>
          <a:p>
            <a:pPr lvl="0" algn="just"/>
            <a:r>
              <a:rPr lang="en-US" b="1" dirty="0" err="1"/>
              <a:t>Simbol</a:t>
            </a:r>
            <a:r>
              <a:rPr lang="en-US" b="1" dirty="0"/>
              <a:t> proses computer:</a:t>
            </a:r>
            <a:r>
              <a:rPr lang="en-US" dirty="0"/>
              <a:t> </a:t>
            </a:r>
            <a:r>
              <a:rPr lang="en-US" dirty="0" err="1"/>
              <a:t>Untuk</a:t>
            </a:r>
            <a:r>
              <a:rPr lang="en-US" dirty="0"/>
              <a:t> </a:t>
            </a:r>
            <a:r>
              <a:rPr lang="en-US" dirty="0" err="1"/>
              <a:t>menggambarkan</a:t>
            </a:r>
            <a:r>
              <a:rPr lang="en-US" dirty="0"/>
              <a:t> </a:t>
            </a:r>
            <a:r>
              <a:rPr lang="en-US" dirty="0" err="1"/>
              <a:t>jalannya</a:t>
            </a:r>
            <a:r>
              <a:rPr lang="en-US" dirty="0"/>
              <a:t> </a:t>
            </a:r>
            <a:r>
              <a:rPr lang="en-US" dirty="0" err="1"/>
              <a:t>sistem</a:t>
            </a:r>
            <a:r>
              <a:rPr lang="en-US" dirty="0"/>
              <a:t> yang </a:t>
            </a:r>
            <a:r>
              <a:rPr lang="en-US" dirty="0" err="1"/>
              <a:t>ada</a:t>
            </a:r>
            <a:r>
              <a:rPr lang="en-US" dirty="0"/>
              <a:t>. </a:t>
            </a:r>
            <a:r>
              <a:rPr lang="en-US" dirty="0" err="1"/>
              <a:t>Contohnya</a:t>
            </a:r>
            <a:r>
              <a:rPr lang="en-US" dirty="0"/>
              <a:t>, </a:t>
            </a:r>
            <a:r>
              <a:rPr lang="en-US" dirty="0" err="1"/>
              <a:t>apabila</a:t>
            </a:r>
            <a:r>
              <a:rPr lang="en-US" dirty="0"/>
              <a:t> </a:t>
            </a:r>
            <a:r>
              <a:rPr lang="en-US" dirty="0" err="1"/>
              <a:t>ingin</a:t>
            </a:r>
            <a:r>
              <a:rPr lang="en-US" dirty="0"/>
              <a:t> </a:t>
            </a:r>
            <a:r>
              <a:rPr lang="en-US" dirty="0" err="1"/>
              <a:t>menggambarkan</a:t>
            </a:r>
            <a:r>
              <a:rPr lang="en-US" dirty="0"/>
              <a:t> </a:t>
            </a:r>
            <a:r>
              <a:rPr lang="en-US" dirty="0" err="1"/>
              <a:t>aktivitas</a:t>
            </a:r>
            <a:r>
              <a:rPr lang="en-US" dirty="0"/>
              <a:t> </a:t>
            </a:r>
            <a:r>
              <a:rPr lang="en-US" dirty="0" err="1"/>
              <a:t>menggunakan</a:t>
            </a:r>
            <a:r>
              <a:rPr lang="en-US" dirty="0"/>
              <a:t> excel, </a:t>
            </a:r>
            <a:r>
              <a:rPr lang="en-US" dirty="0" err="1"/>
              <a:t>atau</a:t>
            </a:r>
            <a:r>
              <a:rPr lang="en-US" dirty="0"/>
              <a:t>  website </a:t>
            </a:r>
            <a:r>
              <a:rPr lang="en-US" dirty="0" err="1"/>
              <a:t>untuk</a:t>
            </a:r>
            <a:r>
              <a:rPr lang="en-US" dirty="0"/>
              <a:t> </a:t>
            </a:r>
            <a:r>
              <a:rPr lang="en-US" dirty="0" err="1"/>
              <a:t>menyimpan</a:t>
            </a:r>
            <a:r>
              <a:rPr lang="en-US" dirty="0"/>
              <a:t>/insert/update/delete data </a:t>
            </a:r>
            <a:r>
              <a:rPr lang="en-US" dirty="0" err="1"/>
              <a:t>maka</a:t>
            </a:r>
            <a:r>
              <a:rPr lang="en-US" dirty="0"/>
              <a:t> </a:t>
            </a:r>
            <a:r>
              <a:rPr lang="en-US" dirty="0" err="1"/>
              <a:t>gunakan</a:t>
            </a:r>
            <a:r>
              <a:rPr lang="en-US" dirty="0"/>
              <a:t> </a:t>
            </a:r>
            <a:r>
              <a:rPr lang="en-US" dirty="0" err="1"/>
              <a:t>simbol</a:t>
            </a:r>
            <a:r>
              <a:rPr lang="en-US" dirty="0"/>
              <a:t> </a:t>
            </a:r>
            <a:r>
              <a:rPr lang="en-US" dirty="0" err="1"/>
              <a:t>ini</a:t>
            </a:r>
            <a:endParaRPr lang="en-US" dirty="0"/>
          </a:p>
          <a:p>
            <a:pPr marL="0" indent="0" algn="just">
              <a:buNone/>
            </a:pPr>
            <a:endParaRPr lang="en-US" dirty="0"/>
          </a:p>
          <a:p>
            <a:pPr lvl="0" algn="just"/>
            <a:r>
              <a:rPr lang="en-US" b="1" dirty="0" err="1"/>
              <a:t>Simbol</a:t>
            </a:r>
            <a:r>
              <a:rPr lang="en-US" b="1" dirty="0"/>
              <a:t> decision:</a:t>
            </a:r>
            <a:r>
              <a:rPr lang="en-US" dirty="0"/>
              <a:t> </a:t>
            </a:r>
            <a:r>
              <a:rPr lang="en-US" dirty="0" err="1"/>
              <a:t>Digunakan</a:t>
            </a:r>
            <a:r>
              <a:rPr lang="en-US" dirty="0"/>
              <a:t> </a:t>
            </a:r>
            <a:r>
              <a:rPr lang="en-US" dirty="0" err="1"/>
              <a:t>apabila</a:t>
            </a:r>
            <a:r>
              <a:rPr lang="en-US" dirty="0"/>
              <a:t> </a:t>
            </a:r>
            <a:r>
              <a:rPr lang="en-US" dirty="0" err="1"/>
              <a:t>melakukan</a:t>
            </a:r>
            <a:r>
              <a:rPr lang="en-US" dirty="0"/>
              <a:t> </a:t>
            </a:r>
            <a:r>
              <a:rPr lang="en-US" dirty="0" err="1"/>
              <a:t>pemilihan</a:t>
            </a:r>
            <a:r>
              <a:rPr lang="en-US" dirty="0"/>
              <a:t>. </a:t>
            </a:r>
            <a:r>
              <a:rPr lang="en-US" dirty="0" err="1"/>
              <a:t>Biasanya</a:t>
            </a:r>
            <a:r>
              <a:rPr lang="en-US" dirty="0"/>
              <a:t> </a:t>
            </a:r>
            <a:r>
              <a:rPr lang="en-US" dirty="0" err="1"/>
              <a:t>terkait</a:t>
            </a:r>
            <a:r>
              <a:rPr lang="en-US" dirty="0"/>
              <a:t> </a:t>
            </a:r>
            <a:r>
              <a:rPr lang="en-US" dirty="0" err="1"/>
              <a:t>dengan</a:t>
            </a:r>
            <a:r>
              <a:rPr lang="en-US" dirty="0"/>
              <a:t> </a:t>
            </a:r>
            <a:r>
              <a:rPr lang="en-US" dirty="0" err="1"/>
              <a:t>logika</a:t>
            </a:r>
            <a:r>
              <a:rPr lang="en-US" dirty="0"/>
              <a:t> valid </a:t>
            </a:r>
            <a:r>
              <a:rPr lang="en-US" dirty="0" err="1"/>
              <a:t>atau</a:t>
            </a:r>
            <a:r>
              <a:rPr lang="en-US" dirty="0"/>
              <a:t> </a:t>
            </a:r>
            <a:r>
              <a:rPr lang="en-US" dirty="0" err="1"/>
              <a:t>belum</a:t>
            </a:r>
            <a:r>
              <a:rPr lang="en-US" dirty="0"/>
              <a:t>? </a:t>
            </a:r>
            <a:r>
              <a:rPr lang="en-US" dirty="0" err="1"/>
              <a:t>Berkas</a:t>
            </a:r>
            <a:r>
              <a:rPr lang="en-US" dirty="0"/>
              <a:t> </a:t>
            </a:r>
            <a:r>
              <a:rPr lang="en-US" dirty="0" err="1"/>
              <a:t>sudah</a:t>
            </a:r>
            <a:r>
              <a:rPr lang="en-US" dirty="0"/>
              <a:t> </a:t>
            </a:r>
            <a:r>
              <a:rPr lang="en-US" dirty="0" err="1"/>
              <a:t>lengkap</a:t>
            </a:r>
            <a:r>
              <a:rPr lang="en-US" dirty="0"/>
              <a:t> </a:t>
            </a:r>
            <a:r>
              <a:rPr lang="en-US" dirty="0" err="1"/>
              <a:t>atau</a:t>
            </a:r>
            <a:r>
              <a:rPr lang="en-US" dirty="0"/>
              <a:t> </a:t>
            </a:r>
            <a:r>
              <a:rPr lang="en-US" dirty="0" err="1"/>
              <a:t>belum</a:t>
            </a:r>
            <a:r>
              <a:rPr lang="en-US" dirty="0"/>
              <a:t>? Dan lain-lain</a:t>
            </a:r>
          </a:p>
          <a:p>
            <a:pPr algn="just"/>
            <a:endParaRPr lang="en-US" dirty="0"/>
          </a:p>
        </p:txBody>
      </p:sp>
      <p:sp>
        <p:nvSpPr>
          <p:cNvPr id="5" name="Flowchart: Terminator 4"/>
          <p:cNvSpPr/>
          <p:nvPr/>
        </p:nvSpPr>
        <p:spPr>
          <a:xfrm>
            <a:off x="7501218" y="2194560"/>
            <a:ext cx="1333500" cy="609600"/>
          </a:xfrm>
          <a:prstGeom prst="flowChartTerminator">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7493374" y="3261360"/>
            <a:ext cx="1333500" cy="762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Decision 6"/>
          <p:cNvSpPr/>
          <p:nvPr/>
        </p:nvSpPr>
        <p:spPr>
          <a:xfrm>
            <a:off x="7586943" y="4607859"/>
            <a:ext cx="1162050" cy="1219200"/>
          </a:xfrm>
          <a:prstGeom prst="flowChartDecision">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802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Simbol</a:t>
            </a:r>
            <a:r>
              <a:rPr lang="en-US" dirty="0"/>
              <a:t> </a:t>
            </a:r>
            <a:r>
              <a:rPr lang="en-US" dirty="0" err="1"/>
              <a:t>Flowmap</a:t>
            </a:r>
            <a:r>
              <a:rPr lang="en-US" dirty="0"/>
              <a:t>(3)</a:t>
            </a:r>
          </a:p>
        </p:txBody>
      </p:sp>
      <p:sp>
        <p:nvSpPr>
          <p:cNvPr id="3" name="Content Placeholder 2"/>
          <p:cNvSpPr>
            <a:spLocks noGrp="1"/>
          </p:cNvSpPr>
          <p:nvPr>
            <p:ph idx="1"/>
          </p:nvPr>
        </p:nvSpPr>
        <p:spPr>
          <a:xfrm>
            <a:off x="1097280" y="2286000"/>
            <a:ext cx="5867400" cy="3886200"/>
          </a:xfrm>
        </p:spPr>
        <p:txBody>
          <a:bodyPr>
            <a:normAutofit/>
          </a:bodyPr>
          <a:lstStyle/>
          <a:p>
            <a:pPr algn="just"/>
            <a:r>
              <a:rPr lang="en-US" sz="2000" b="1" dirty="0" err="1"/>
              <a:t>Simbol</a:t>
            </a:r>
            <a:r>
              <a:rPr lang="en-US" sz="2000" b="1" dirty="0"/>
              <a:t>  </a:t>
            </a:r>
            <a:r>
              <a:rPr lang="en-US" sz="2000" b="1" dirty="0" err="1"/>
              <a:t>Dokumen</a:t>
            </a:r>
            <a:r>
              <a:rPr lang="en-US" sz="2000" b="1" dirty="0"/>
              <a:t>:</a:t>
            </a:r>
            <a:r>
              <a:rPr lang="en-US" sz="2000" dirty="0"/>
              <a:t> </a:t>
            </a:r>
            <a:r>
              <a:rPr lang="en-US" sz="2000" dirty="0" err="1"/>
              <a:t>digunakan</a:t>
            </a:r>
            <a:r>
              <a:rPr lang="en-US" sz="2000" dirty="0"/>
              <a:t> </a:t>
            </a:r>
            <a:r>
              <a:rPr lang="en-US" sz="2000" dirty="0" err="1"/>
              <a:t>untuk</a:t>
            </a:r>
            <a:r>
              <a:rPr lang="en-US" sz="2000" dirty="0"/>
              <a:t> </a:t>
            </a:r>
            <a:r>
              <a:rPr lang="en-US" sz="2000" dirty="0" err="1"/>
              <a:t>menggambarkan</a:t>
            </a:r>
            <a:r>
              <a:rPr lang="en-US" sz="2000" dirty="0"/>
              <a:t> input-output </a:t>
            </a:r>
            <a:r>
              <a:rPr lang="en-US" sz="2000" dirty="0" err="1"/>
              <a:t>berupa</a:t>
            </a:r>
            <a:r>
              <a:rPr lang="en-US" sz="2000" dirty="0"/>
              <a:t> </a:t>
            </a:r>
            <a:r>
              <a:rPr lang="en-US" sz="2000" dirty="0" err="1"/>
              <a:t>dokumen</a:t>
            </a:r>
            <a:r>
              <a:rPr lang="en-US" sz="2000" dirty="0"/>
              <a:t> yang printable </a:t>
            </a:r>
            <a:r>
              <a:rPr lang="en-US" sz="2000" dirty="0" err="1"/>
              <a:t>dan</a:t>
            </a:r>
            <a:r>
              <a:rPr lang="en-US" sz="2000" dirty="0"/>
              <a:t> </a:t>
            </a:r>
            <a:r>
              <a:rPr lang="en-US" sz="2000" dirty="0" err="1"/>
              <a:t>berwujud</a:t>
            </a:r>
            <a:r>
              <a:rPr lang="en-US" sz="2000" dirty="0"/>
              <a:t>, </a:t>
            </a:r>
            <a:r>
              <a:rPr lang="en-US" sz="2000" dirty="0" err="1"/>
              <a:t>contohnya</a:t>
            </a:r>
            <a:r>
              <a:rPr lang="en-US" sz="2000" dirty="0"/>
              <a:t>, </a:t>
            </a:r>
            <a:r>
              <a:rPr lang="en-US" sz="2000" dirty="0" err="1"/>
              <a:t>barang</a:t>
            </a:r>
            <a:r>
              <a:rPr lang="en-US" sz="2000" dirty="0"/>
              <a:t> yang </a:t>
            </a:r>
            <a:r>
              <a:rPr lang="en-US" sz="2000" dirty="0" err="1"/>
              <a:t>dibeli</a:t>
            </a:r>
            <a:r>
              <a:rPr lang="en-US" sz="2000" dirty="0"/>
              <a:t>, KTP, KTM, email (</a:t>
            </a:r>
            <a:r>
              <a:rPr lang="en-US" sz="2000" dirty="0" err="1"/>
              <a:t>karena</a:t>
            </a:r>
            <a:r>
              <a:rPr lang="en-US" sz="2000" dirty="0"/>
              <a:t> printable), </a:t>
            </a:r>
            <a:r>
              <a:rPr lang="en-US" sz="2000" dirty="0" err="1"/>
              <a:t>kwitansi</a:t>
            </a:r>
            <a:r>
              <a:rPr lang="en-US" sz="2000" dirty="0"/>
              <a:t> </a:t>
            </a:r>
            <a:r>
              <a:rPr lang="en-US" sz="2000" dirty="0" err="1"/>
              <a:t>dan</a:t>
            </a:r>
            <a:r>
              <a:rPr lang="en-US" sz="2000" dirty="0"/>
              <a:t> </a:t>
            </a:r>
            <a:r>
              <a:rPr lang="en-US" sz="2000" dirty="0" err="1"/>
              <a:t>lainnya</a:t>
            </a:r>
            <a:r>
              <a:rPr lang="en-US" sz="2000" dirty="0"/>
              <a:t>. </a:t>
            </a:r>
          </a:p>
          <a:p>
            <a:pPr marL="0" indent="0" algn="just">
              <a:buNone/>
            </a:pPr>
            <a:endParaRPr lang="en-US" sz="2000" dirty="0"/>
          </a:p>
          <a:p>
            <a:pPr lvl="0" algn="just"/>
            <a:r>
              <a:rPr lang="en-US" sz="2000" b="1" dirty="0" err="1"/>
              <a:t>Simbol</a:t>
            </a:r>
            <a:r>
              <a:rPr lang="en-US" sz="2000" b="1" dirty="0"/>
              <a:t> </a:t>
            </a:r>
            <a:r>
              <a:rPr lang="en-US" sz="2000" b="1" dirty="0" err="1"/>
              <a:t>annotasi</a:t>
            </a:r>
            <a:r>
              <a:rPr lang="en-US" sz="2000" b="1" dirty="0"/>
              <a:t>:</a:t>
            </a:r>
            <a:r>
              <a:rPr lang="en-US" sz="2000" dirty="0"/>
              <a:t> </a:t>
            </a:r>
            <a:r>
              <a:rPr lang="en-US" sz="2000" dirty="0" err="1"/>
              <a:t>berupa</a:t>
            </a:r>
            <a:r>
              <a:rPr lang="en-US" sz="2000" dirty="0"/>
              <a:t> </a:t>
            </a:r>
            <a:r>
              <a:rPr lang="en-US" sz="2000" dirty="0" err="1"/>
              <a:t>simbol</a:t>
            </a:r>
            <a:r>
              <a:rPr lang="en-US" sz="2000" dirty="0"/>
              <a:t> </a:t>
            </a:r>
            <a:r>
              <a:rPr lang="en-US" sz="2000" dirty="0" err="1"/>
              <a:t>untuk</a:t>
            </a:r>
            <a:r>
              <a:rPr lang="en-US" sz="2000" dirty="0"/>
              <a:t> </a:t>
            </a:r>
            <a:r>
              <a:rPr lang="en-US" sz="2000" dirty="0" err="1"/>
              <a:t>memasukkan</a:t>
            </a:r>
            <a:r>
              <a:rPr lang="en-US" sz="2000" dirty="0"/>
              <a:t> </a:t>
            </a:r>
            <a:r>
              <a:rPr lang="en-US" sz="2000" dirty="0" err="1"/>
              <a:t>komentar</a:t>
            </a:r>
            <a:r>
              <a:rPr lang="en-US" sz="2000" dirty="0"/>
              <a:t> </a:t>
            </a:r>
            <a:r>
              <a:rPr lang="en-US" sz="2000" dirty="0" err="1"/>
              <a:t>ke</a:t>
            </a:r>
            <a:r>
              <a:rPr lang="en-US" sz="2000" dirty="0"/>
              <a:t> </a:t>
            </a:r>
            <a:r>
              <a:rPr lang="en-US" sz="2000" dirty="0" err="1"/>
              <a:t>sebuah</a:t>
            </a:r>
            <a:r>
              <a:rPr lang="en-US" sz="2000" dirty="0"/>
              <a:t> </a:t>
            </a:r>
            <a:r>
              <a:rPr lang="en-US" sz="2000" dirty="0" err="1"/>
              <a:t>flowmap</a:t>
            </a:r>
            <a:endParaRPr lang="en-US" sz="2000" dirty="0"/>
          </a:p>
          <a:p>
            <a:pPr marL="0" indent="0" algn="just">
              <a:buNone/>
            </a:pPr>
            <a:endParaRPr lang="en-US" sz="2000" dirty="0"/>
          </a:p>
        </p:txBody>
      </p:sp>
      <p:sp>
        <p:nvSpPr>
          <p:cNvPr id="4" name="Flowchart: Document 3"/>
          <p:cNvSpPr/>
          <p:nvPr/>
        </p:nvSpPr>
        <p:spPr>
          <a:xfrm>
            <a:off x="8061280" y="2363545"/>
            <a:ext cx="1524000" cy="990600"/>
          </a:xfrm>
          <a:prstGeom prst="flowChartDocumen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ine Callout 1 5"/>
          <p:cNvSpPr/>
          <p:nvPr/>
        </p:nvSpPr>
        <p:spPr>
          <a:xfrm>
            <a:off x="8061280" y="4229100"/>
            <a:ext cx="1524000" cy="1066800"/>
          </a:xfrm>
          <a:prstGeom prst="borderCallout1">
            <a:avLst>
              <a:gd name="adj1" fmla="val 49784"/>
              <a:gd name="adj2" fmla="val -57"/>
              <a:gd name="adj3" fmla="val 112500"/>
              <a:gd name="adj4" fmla="val -38333"/>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6179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376</TotalTime>
  <Words>1375</Words>
  <Application>Microsoft Macintosh PowerPoint</Application>
  <PresentationFormat>Widescreen</PresentationFormat>
  <Paragraphs>264</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Malgun Gothic</vt:lpstr>
      <vt:lpstr>Arial</vt:lpstr>
      <vt:lpstr>Calibri</vt:lpstr>
      <vt:lpstr>HY얕은샘물M</vt:lpstr>
      <vt:lpstr>Tw Cen MT</vt:lpstr>
      <vt:lpstr>Tw Cen MT Condensed</vt:lpstr>
      <vt:lpstr>Wingdings</vt:lpstr>
      <vt:lpstr>Wingdings 3</vt:lpstr>
      <vt:lpstr>Integral</vt:lpstr>
      <vt:lpstr>Visio.Drawing.15</vt:lpstr>
      <vt:lpstr>Menggambarkan kebutuhan bisnis dengan Flowmap &amp; flowchart SERTA SOP</vt:lpstr>
      <vt:lpstr>Proses, Sub Proses, SOP &amp; IK</vt:lpstr>
      <vt:lpstr>Apa itu Flowmap?</vt:lpstr>
      <vt:lpstr>Definisi Flowmap(1)</vt:lpstr>
      <vt:lpstr>Definisi Flowmap (2)</vt:lpstr>
      <vt:lpstr>Contoh gambar Flowmap</vt:lpstr>
      <vt:lpstr>Simbol Flowmap(1)</vt:lpstr>
      <vt:lpstr>Simbol Flowmap(2)</vt:lpstr>
      <vt:lpstr>Simbol Flowmap(3)</vt:lpstr>
      <vt:lpstr>PowerPoint Presentation</vt:lpstr>
      <vt:lpstr>Simbol Flowchart</vt:lpstr>
      <vt:lpstr>Simbol Flowchart</vt:lpstr>
      <vt:lpstr>Simbol Flowchart</vt:lpstr>
      <vt:lpstr>Simbol Flowchart</vt:lpstr>
      <vt:lpstr>Simbol Flowchart</vt:lpstr>
      <vt:lpstr>PowerPoint Presentation</vt:lpstr>
      <vt:lpstr>Langkah Inti dalam menggambarkan Proses bisnis </vt:lpstr>
      <vt:lpstr>PowerPoint Presentation</vt:lpstr>
      <vt:lpstr>Value Chain Katering hans </vt:lpstr>
      <vt:lpstr>Proses Bisnis utama catering</vt:lpstr>
      <vt:lpstr>Menentukan aktor/PIC</vt:lpstr>
      <vt:lpstr>Detail aktivitas pemesanan catering</vt:lpstr>
      <vt:lpstr>PowerPoint Presentation</vt:lpstr>
      <vt:lpstr>PowerPoint Presentation</vt:lpstr>
      <vt:lpstr>Analysis proses </vt:lpstr>
      <vt:lpstr>PowerPoint Presentation</vt:lpstr>
      <vt:lpstr>PowerPoint Presentation</vt:lpstr>
      <vt:lpstr>Penyusunan Sop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 ARIK</dc:creator>
  <cp:lastModifiedBy>Microsoft Office User</cp:lastModifiedBy>
  <cp:revision>31</cp:revision>
  <dcterms:created xsi:type="dcterms:W3CDTF">2019-02-13T05:46:07Z</dcterms:created>
  <dcterms:modified xsi:type="dcterms:W3CDTF">2020-02-21T08:12:25Z</dcterms:modified>
</cp:coreProperties>
</file>